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5_Exploration%20des%20donn&#233;es/PCA_Clustering_Naudy_Antoine_2_notebook_essais_012023.ipynb" TargetMode="External"/><Relationship Id="rId2" Type="http://schemas.openxmlformats.org/officeDocument/2006/relationships/hyperlink" Target="https://youtu.be/5I3Ei69I40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5_Exploration%20des%20donn&#233;es/PCA_Clustering_Naudy_Antoine_2_notebook_essais_012023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5_Exploration%20des%20donn&#233;es/PCA_Clustering_Naudy_Antoine_2_notebook_essais_012023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4_Algorithmes de clustering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4-1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Clustering  : </a:t>
            </a:r>
            <a:r>
              <a:rPr lang="fr-FR" dirty="0"/>
              <a:t>partitionner les données en groupes homogènes. Particulièrement utilisé en marketing pour segmenter des clients.</a:t>
            </a:r>
          </a:p>
          <a:p>
            <a:r>
              <a:rPr lang="fr-FR" b="1" dirty="0"/>
              <a:t>Coefficient Silhouette : </a:t>
            </a:r>
            <a:r>
              <a:rPr lang="fr-FR" dirty="0"/>
              <a:t>indicateur de qualité du clustering qui mesure la cohésion et la séparation des groupes sur une échelle de -1(pire classification) à +1(meilleur classification)</a:t>
            </a:r>
          </a:p>
          <a:p>
            <a:r>
              <a:rPr lang="fr-FR" b="1" dirty="0"/>
              <a:t>L’Indice de Rand Ajusté (ARI) : </a:t>
            </a:r>
            <a:r>
              <a:rPr lang="fr-FR" dirty="0"/>
              <a:t>mesure la concordance de deux partitions d’un même </a:t>
            </a:r>
            <a:r>
              <a:rPr lang="fr-FR" dirty="0" err="1"/>
              <a:t>dataset</a:t>
            </a:r>
            <a:r>
              <a:rPr lang="fr-FR" dirty="0"/>
              <a:t> sur une échelle de 0(pas de concordance) à 1(concordance totale)</a:t>
            </a:r>
          </a:p>
        </p:txBody>
      </p:sp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4-2 </a:t>
            </a:r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dirty="0" err="1"/>
              <a:t>Kmeans</a:t>
            </a:r>
            <a:r>
              <a:rPr lang="fr-FR" b="1" dirty="0"/>
              <a:t> : </a:t>
            </a:r>
            <a:r>
              <a:rPr lang="fr-FR" dirty="0"/>
              <a:t>algorithme de clustering non supervisé. C’est-à-dire qu’il n’a pas besoin de data labellisées pour faire un partitionnement. Par contre, il faut définir l’hyper paramètre k qui est le nombre de clusters désiré.</a:t>
            </a:r>
          </a:p>
          <a:p>
            <a:r>
              <a:rPr lang="fr-FR" b="1" dirty="0"/>
              <a:t>Le principe : </a:t>
            </a:r>
            <a:r>
              <a:rPr lang="fr-FR" b="1" dirty="0">
                <a:hlinkClick r:id="rId2"/>
              </a:rPr>
              <a:t>https://youtu.be/5I3Ei69I40s</a:t>
            </a:r>
            <a:endParaRPr lang="fr-FR" b="1" dirty="0"/>
          </a:p>
          <a:p>
            <a:r>
              <a:rPr lang="fr-FR" b="1" dirty="0"/>
              <a:t>Exemple : </a:t>
            </a:r>
            <a:r>
              <a:rPr lang="fr-FR" b="1" dirty="0">
                <a:hlinkClick r:id="rId3" action="ppaction://hlinkfile"/>
              </a:rPr>
              <a:t>P5_Exploration des données\PCA_Clustering_Naudy_Antoine_2_notebook_essais_012023.ipynb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815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4-3 Clustering hiérarchique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22118" cy="3636511"/>
          </a:xfrm>
        </p:spPr>
        <p:txBody>
          <a:bodyPr anchor="t" anchorCtr="0">
            <a:normAutofit lnSpcReduction="10000"/>
          </a:bodyPr>
          <a:lstStyle/>
          <a:p>
            <a:r>
              <a:rPr lang="fr-FR" b="1" dirty="0"/>
              <a:t>Clustering hiérarchique :  </a:t>
            </a:r>
            <a:r>
              <a:rPr lang="fr-FR" dirty="0"/>
              <a:t>c’est une méthode de clustering non supervisée qui organise les données en une structure arborescente ou dendrogramme. Contrairement au K-</a:t>
            </a:r>
            <a:r>
              <a:rPr lang="fr-FR" dirty="0" err="1"/>
              <a:t>means</a:t>
            </a:r>
            <a:r>
              <a:rPr lang="fr-FR" dirty="0"/>
              <a:t>, où le nombre de clusters doit être spécifié à l'avance, le clustering hiérarchique ne nécessite pas cette spécification. Au lieu de cela, il construit une hiérarchie de clusters en fusionnant ou divisant itérativement les clusters existants.</a:t>
            </a:r>
          </a:p>
          <a:p>
            <a:r>
              <a:rPr lang="fr-FR" b="1" dirty="0"/>
              <a:t>Exemple : </a:t>
            </a:r>
            <a:r>
              <a:rPr lang="fr-FR" b="1" dirty="0">
                <a:hlinkClick r:id="rId2" action="ppaction://hlinkfile"/>
              </a:rPr>
              <a:t>P5_Exploration des données\PCA_Clustering_Naudy_Antoine_2_notebook_essais_012023.ipynb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C6A471-5C20-4E85-A534-6E0C488F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00" y="2151320"/>
            <a:ext cx="5054860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4-4 Evaluation des clusters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dirty="0"/>
              <a:t>Coefficient Silhouette : </a:t>
            </a:r>
            <a:r>
              <a:rPr lang="fr-FR" dirty="0"/>
              <a:t>indicateur de qualité du clustering qui mesure la cohésion et la séparation des groupes sur une échelle de -1(pire classification) à +1(meilleur classification)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68FAA33-D877-8E8A-207A-1B08C60A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2" y="3186367"/>
            <a:ext cx="3896839" cy="26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278373C-B9DC-7266-F3EC-B7A2A6FF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89" y="3186367"/>
            <a:ext cx="3528634" cy="26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5A89ED6-833B-F9EF-6D5F-635AEF298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30" y="3186367"/>
            <a:ext cx="3528634" cy="26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3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4-4 Evaluation des clusters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dirty="0"/>
              <a:t>L’Indice de Rand Ajusté (ARI) : </a:t>
            </a:r>
            <a:r>
              <a:rPr lang="fr-FR" dirty="0"/>
              <a:t>mesure la concordance de deux partitions d’un même </a:t>
            </a:r>
            <a:r>
              <a:rPr lang="fr-FR" dirty="0" err="1"/>
              <a:t>dataset</a:t>
            </a:r>
            <a:r>
              <a:rPr lang="fr-FR" dirty="0"/>
              <a:t> sur une échelle de 0(pas de concordance) à 1(concordance totale)</a:t>
            </a:r>
          </a:p>
          <a:p>
            <a:r>
              <a:rPr lang="fr-FR" dirty="0"/>
              <a:t>Exemple : </a:t>
            </a:r>
            <a:r>
              <a:rPr lang="fr-FR" b="1" dirty="0">
                <a:hlinkClick r:id="rId2" action="ppaction://hlinkfile"/>
              </a:rPr>
              <a:t>P5_Exploration des données\PCA_Clustering_Naudy_Antoine_2_notebook_essais_012023.ipynb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771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342</TotalTime>
  <Words>365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Concis</vt:lpstr>
      <vt:lpstr>4_Algorithmes de clustering</vt:lpstr>
      <vt:lpstr>4-1 Définitions</vt:lpstr>
      <vt:lpstr>4-2 Kmeans</vt:lpstr>
      <vt:lpstr>4-3 Clustering hiérarchique</vt:lpstr>
      <vt:lpstr>4-4 Evaluation des clusters</vt:lpstr>
      <vt:lpstr>4-4 Evaluation des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10</cp:revision>
  <dcterms:created xsi:type="dcterms:W3CDTF">2024-04-15T11:22:45Z</dcterms:created>
  <dcterms:modified xsi:type="dcterms:W3CDTF">2024-04-17T16:53:05Z</dcterms:modified>
</cp:coreProperties>
</file>