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7"/>
  </p:handoutMasterIdLst>
  <p:sldIdLst>
    <p:sldId id="256" r:id="rId2"/>
    <p:sldId id="266" r:id="rId3"/>
    <p:sldId id="265" r:id="rId4"/>
    <p:sldId id="257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0943A95-2F09-8D6C-0998-3849FD5EA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6EC04-205E-775C-996A-9572FC735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98EE4-CF93-4259-A384-F434AF016922}" type="datetimeFigureOut">
              <a:rPr lang="fr-FR" smtClean="0"/>
              <a:t>21/04/2024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0AC1F3-A1F3-CC88-CBD6-A5612DBB28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66E207-BE90-E897-AFFD-43CB664072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FCDD-9114-4AC0-8CE4-CF8B9B443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19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4F0D60-05C4-8FFB-4365-44418C902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5" y="6037921"/>
            <a:ext cx="2278998" cy="703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BFEF6D-FE8C-96CF-4B83-93395AE6FD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5" y="6037921"/>
            <a:ext cx="2278998" cy="703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91245-4C1A-EDC5-EC18-F2BC20301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6_Exercices de classification et de clustering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749417-B800-BBA6-C43A-DFC770E8E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Antoine Naudy – Intervenant </a:t>
            </a:r>
            <a:r>
              <a:rPr lang="fr-FR" dirty="0" err="1"/>
              <a:t>Diteschool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6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: Détection de risque d’attaque cardiaque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b="1" dirty="0"/>
              <a:t>Présentation de la 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81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: Détection de risque d’attaque cardiaque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b="1" dirty="0"/>
              <a:t>Entraîner un modèle de classification sur le </a:t>
            </a:r>
            <a:r>
              <a:rPr lang="fr-FR" b="1" dirty="0" err="1"/>
              <a:t>target</a:t>
            </a:r>
            <a:r>
              <a:rPr lang="fr-FR" b="1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184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: segmenter 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Présentation de la base client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861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: segmenter 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Réaliser un clustering selon les variables </a:t>
            </a:r>
            <a:r>
              <a:rPr lang="en-US" b="1" dirty="0"/>
              <a:t>'Frequence','Montant','Recence','review_score','payment_installments', '</a:t>
            </a:r>
            <a:r>
              <a:rPr lang="en-US" b="1" dirty="0" err="1"/>
              <a:t>freight_value</a:t>
            </a:r>
            <a:r>
              <a:rPr lang="en-US" b="1" dirty="0"/>
              <a:t>’</a:t>
            </a:r>
          </a:p>
          <a:p>
            <a:r>
              <a:rPr lang="en-US" b="1" dirty="0" err="1"/>
              <a:t>Réaliser</a:t>
            </a:r>
            <a:r>
              <a:rPr lang="en-US" b="1" dirty="0"/>
              <a:t> un radar plot de </a:t>
            </a:r>
            <a:r>
              <a:rPr lang="en-US" b="1" dirty="0" err="1"/>
              <a:t>chaque</a:t>
            </a:r>
            <a:r>
              <a:rPr lang="en-US" b="1" dirty="0"/>
              <a:t> cluster sur les categories de </a:t>
            </a:r>
            <a:r>
              <a:rPr lang="en-US" b="1" dirty="0" err="1"/>
              <a:t>produit</a:t>
            </a:r>
            <a:endParaRPr lang="en-US" b="1" dirty="0"/>
          </a:p>
          <a:p>
            <a:r>
              <a:rPr lang="en-US" b="1" dirty="0"/>
              <a:t>En </a:t>
            </a:r>
            <a:r>
              <a:rPr lang="en-US" b="1" dirty="0" err="1"/>
              <a:t>tirer</a:t>
            </a:r>
            <a:r>
              <a:rPr lang="en-US" b="1" dirty="0"/>
              <a:t> des </a:t>
            </a:r>
            <a:r>
              <a:rPr lang="en-US" b="1" dirty="0" err="1"/>
              <a:t>recommandations</a:t>
            </a:r>
            <a:r>
              <a:rPr lang="en-US" b="1" dirty="0"/>
              <a:t> </a:t>
            </a:r>
            <a:r>
              <a:rPr lang="en-US" b="1" dirty="0" err="1"/>
              <a:t>adaptées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895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369</TotalTime>
  <Words>95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Concis</vt:lpstr>
      <vt:lpstr>6_Exercices de classification et de clustering</vt:lpstr>
      <vt:lpstr>Classification : Détection de risque d’attaque cardiaque</vt:lpstr>
      <vt:lpstr>Classification : Détection de risque d’attaque cardiaque</vt:lpstr>
      <vt:lpstr>Clustering : segmenter des clients</vt:lpstr>
      <vt:lpstr>Clustering : segmenter des clients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1_Introduction au Datamining</dc:title>
  <dc:creator>Antoine Naudy</dc:creator>
  <cp:lastModifiedBy>Antoine Naudy</cp:lastModifiedBy>
  <cp:revision>11</cp:revision>
  <dcterms:created xsi:type="dcterms:W3CDTF">2024-04-15T11:22:45Z</dcterms:created>
  <dcterms:modified xsi:type="dcterms:W3CDTF">2024-04-21T09:18:41Z</dcterms:modified>
</cp:coreProperties>
</file>