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0943A95-2F09-8D6C-0998-3849FD5EA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36EC04-205E-775C-996A-9572FC735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98EE4-CF93-4259-A384-F434AF016922}" type="datetimeFigureOut">
              <a:rPr lang="fr-FR" smtClean="0"/>
              <a:t>21/04/2024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0AC1F3-A1F3-CC88-CBD6-A5612DBB28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66E207-BE90-E897-AFFD-43CB664072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FCDD-9114-4AC0-8CE4-CF8B9B443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19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4F0D60-05C4-8FFB-4365-44418C902A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5" y="6037921"/>
            <a:ext cx="2278998" cy="703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BFEF6D-FE8C-96CF-4B83-93395AE6FD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5" y="6037921"/>
            <a:ext cx="2278998" cy="703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91245-4C1A-EDC5-EC18-F2BC20301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1_Introduction au Datamining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749417-B800-BBA6-C43A-DFC770E8E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Antoine Naudy – Intervenant </a:t>
            </a:r>
            <a:r>
              <a:rPr lang="fr-FR" dirty="0" err="1"/>
              <a:t>Diteschool</a:t>
            </a:r>
            <a:r>
              <a:rPr lang="fr-FR" dirty="0"/>
              <a:t> – 22/04/2024</a:t>
            </a:r>
          </a:p>
        </p:txBody>
      </p:sp>
    </p:spTree>
    <p:extLst>
      <p:ext uri="{BB962C8B-B14F-4D97-AF65-F5344CB8AC3E}">
        <p14:creationId xmlns:p14="http://schemas.microsoft.com/office/powerpoint/2010/main" val="13126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B869-913F-7DAC-BC39-D6C07CC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1-1 Définitions et 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4A2D8-4712-B425-5782-663DCBFE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/>
              <a:t>Définition :</a:t>
            </a:r>
          </a:p>
          <a:p>
            <a:r>
              <a:rPr lang="fr-FR" b="1" dirty="0"/>
              <a:t>Data </a:t>
            </a:r>
            <a:r>
              <a:rPr lang="fr-FR" b="1" dirty="0" err="1"/>
              <a:t>mining</a:t>
            </a:r>
            <a:r>
              <a:rPr lang="fr-FR" b="1" dirty="0"/>
              <a:t> : </a:t>
            </a:r>
            <a:r>
              <a:rPr lang="fr-FR" dirty="0"/>
              <a:t>Processus d’analyse des données pour en tirer des schémas, des tendances et des relations significatives</a:t>
            </a:r>
          </a:p>
          <a:p>
            <a:r>
              <a:rPr lang="fr-FR" dirty="0"/>
              <a:t>Son but est d’extraire des informations pour prendre des </a:t>
            </a:r>
            <a:r>
              <a:rPr lang="fr-FR" b="1" dirty="0"/>
              <a:t>décisions</a:t>
            </a:r>
            <a:r>
              <a:rPr lang="fr-FR" dirty="0"/>
              <a:t>, </a:t>
            </a:r>
            <a:r>
              <a:rPr lang="fr-FR" b="1" dirty="0"/>
              <a:t>prédire</a:t>
            </a:r>
            <a:r>
              <a:rPr lang="fr-FR" dirty="0"/>
              <a:t> des résultats, </a:t>
            </a:r>
            <a:r>
              <a:rPr lang="fr-FR" b="1" dirty="0"/>
              <a:t>segmenter</a:t>
            </a:r>
            <a:r>
              <a:rPr lang="fr-FR" dirty="0"/>
              <a:t> des populations, </a:t>
            </a:r>
            <a:r>
              <a:rPr lang="fr-FR" b="1" dirty="0"/>
              <a:t>détecter</a:t>
            </a:r>
            <a:r>
              <a:rPr lang="fr-FR" dirty="0"/>
              <a:t> des anomalies</a:t>
            </a:r>
          </a:p>
          <a:p>
            <a:r>
              <a:rPr lang="fr-FR" dirty="0"/>
              <a:t>Le data </a:t>
            </a:r>
            <a:r>
              <a:rPr lang="fr-FR" dirty="0" err="1"/>
              <a:t>mining</a:t>
            </a:r>
            <a:r>
              <a:rPr lang="fr-FR" dirty="0"/>
              <a:t> utilise des techniques </a:t>
            </a:r>
            <a:r>
              <a:rPr lang="fr-FR" b="1" dirty="0"/>
              <a:t>statistiques</a:t>
            </a:r>
            <a:r>
              <a:rPr lang="fr-FR" dirty="0"/>
              <a:t>, </a:t>
            </a:r>
            <a:r>
              <a:rPr lang="fr-FR" b="1" dirty="0"/>
              <a:t>d’apprentissage automatique</a:t>
            </a:r>
            <a:r>
              <a:rPr lang="fr-FR" dirty="0"/>
              <a:t>, de </a:t>
            </a:r>
            <a:r>
              <a:rPr lang="fr-FR" b="1" dirty="0"/>
              <a:t>visualisation</a:t>
            </a:r>
            <a:r>
              <a:rPr lang="fr-FR" dirty="0"/>
              <a:t> des données et d’</a:t>
            </a:r>
            <a:r>
              <a:rPr lang="fr-FR" b="1" dirty="0"/>
              <a:t>exploration</a:t>
            </a:r>
            <a:r>
              <a:rPr lang="fr-FR" dirty="0"/>
              <a:t> des données</a:t>
            </a:r>
          </a:p>
        </p:txBody>
      </p:sp>
    </p:spTree>
    <p:extLst>
      <p:ext uri="{BB962C8B-B14F-4D97-AF65-F5344CB8AC3E}">
        <p14:creationId xmlns:p14="http://schemas.microsoft.com/office/powerpoint/2010/main" val="242861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3629-57B9-8819-AA2E-03CB478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1-1 Définitions et 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F96D1-9184-90D5-61C4-501D5B4C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 les années 60 : les </a:t>
            </a:r>
            <a:r>
              <a:rPr lang="fr-FR" b="1" dirty="0"/>
              <a:t>statistiques</a:t>
            </a:r>
          </a:p>
          <a:p>
            <a:r>
              <a:rPr lang="fr-FR" dirty="0"/>
              <a:t>Les années 60-70 : l’émergence de </a:t>
            </a:r>
            <a:r>
              <a:rPr lang="fr-FR" b="1" dirty="0"/>
              <a:t>l’informatique</a:t>
            </a:r>
          </a:p>
          <a:p>
            <a:r>
              <a:rPr lang="fr-FR" dirty="0"/>
              <a:t>Les années 60-70 : les premiers </a:t>
            </a:r>
            <a:r>
              <a:rPr lang="fr-FR" b="1" dirty="0"/>
              <a:t>algorithmes</a:t>
            </a:r>
          </a:p>
          <a:p>
            <a:r>
              <a:rPr lang="fr-FR" dirty="0"/>
              <a:t>Les années 80 : l’essor des </a:t>
            </a:r>
            <a:r>
              <a:rPr lang="fr-FR" b="1" dirty="0"/>
              <a:t>bases de données</a:t>
            </a:r>
          </a:p>
          <a:p>
            <a:r>
              <a:rPr lang="fr-FR" dirty="0"/>
              <a:t>Les années 80-90 : le développement des techniques de data </a:t>
            </a:r>
            <a:r>
              <a:rPr lang="fr-FR" dirty="0" err="1"/>
              <a:t>mining</a:t>
            </a:r>
            <a:r>
              <a:rPr lang="fr-FR" dirty="0"/>
              <a:t> </a:t>
            </a:r>
            <a:r>
              <a:rPr lang="fr-FR" b="1" dirty="0"/>
              <a:t>(les arbres de décision, les réseaux de neurones, les méthodes de clustering)</a:t>
            </a:r>
          </a:p>
          <a:p>
            <a:r>
              <a:rPr lang="fr-FR" dirty="0"/>
              <a:t>A partir des années 2000 : </a:t>
            </a:r>
            <a:r>
              <a:rPr lang="fr-FR" b="1" dirty="0"/>
              <a:t>l’analyse prédictive, la révolution du Big Data, l’apprentissage automatique</a:t>
            </a:r>
          </a:p>
        </p:txBody>
      </p:sp>
    </p:spTree>
    <p:extLst>
      <p:ext uri="{BB962C8B-B14F-4D97-AF65-F5344CB8AC3E}">
        <p14:creationId xmlns:p14="http://schemas.microsoft.com/office/powerpoint/2010/main" val="52094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50C5A-1A4E-18B6-B0E3-73692943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1-2 Processus de </a:t>
            </a:r>
            <a:r>
              <a:rPr lang="fr-FR" dirty="0" err="1"/>
              <a:t>Knowledge</a:t>
            </a:r>
            <a:r>
              <a:rPr lang="fr-FR" dirty="0"/>
              <a:t> Discovery in </a:t>
            </a:r>
            <a:r>
              <a:rPr lang="fr-FR" dirty="0" err="1"/>
              <a:t>Databases</a:t>
            </a:r>
            <a:r>
              <a:rPr lang="fr-FR" dirty="0"/>
              <a:t> (KDD)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F983C-846B-7F7D-FFFA-34885F16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b="1" dirty="0"/>
              <a:t>KDD : </a:t>
            </a:r>
            <a:r>
              <a:rPr lang="fr-FR" dirty="0"/>
              <a:t>Processus itératif en cinq étapes pour réaliser du data </a:t>
            </a:r>
            <a:r>
              <a:rPr lang="fr-FR" dirty="0" err="1"/>
              <a:t>mining</a:t>
            </a:r>
            <a:r>
              <a:rPr lang="fr-FR" dirty="0"/>
              <a:t>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38A4DD-22E4-9869-9519-4B7B9A86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850" y="2709036"/>
            <a:ext cx="6346192" cy="39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7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E342A-5B65-50C2-429E-77DC5322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1-3 Principales applications du data </a:t>
            </a:r>
            <a:r>
              <a:rPr lang="fr-FR" dirty="0" err="1"/>
              <a:t>mining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9D73A2-77AB-09CA-2658-9BFCCAED1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Marketing</a:t>
            </a:r>
          </a:p>
          <a:p>
            <a:r>
              <a:rPr lang="fr-FR" dirty="0"/>
              <a:t>Détection de fraude</a:t>
            </a:r>
          </a:p>
          <a:p>
            <a:r>
              <a:rPr lang="fr-FR" dirty="0"/>
              <a:t>Santé et médecine</a:t>
            </a:r>
          </a:p>
          <a:p>
            <a:r>
              <a:rPr lang="fr-FR" dirty="0"/>
              <a:t>Optimisation des opérations</a:t>
            </a:r>
          </a:p>
          <a:p>
            <a:r>
              <a:rPr lang="fr-FR" dirty="0"/>
              <a:t>Sécurité et surveillance</a:t>
            </a:r>
          </a:p>
          <a:p>
            <a:r>
              <a:rPr lang="fr-FR"/>
              <a:t>Recherche scientifique</a:t>
            </a:r>
          </a:p>
        </p:txBody>
      </p:sp>
    </p:spTree>
    <p:extLst>
      <p:ext uri="{BB962C8B-B14F-4D97-AF65-F5344CB8AC3E}">
        <p14:creationId xmlns:p14="http://schemas.microsoft.com/office/powerpoint/2010/main" val="1761742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196</TotalTime>
  <Words>200</Words>
  <Application>Microsoft Office PowerPoint</Application>
  <PresentationFormat>Grand écran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Concis</vt:lpstr>
      <vt:lpstr>1_Introduction au Datamining</vt:lpstr>
      <vt:lpstr>1-1 Définitions et historique</vt:lpstr>
      <vt:lpstr>1-1 Définitions et historique</vt:lpstr>
      <vt:lpstr>1-2 Processus de Knowledge Discovery in Databases (KDD)</vt:lpstr>
      <vt:lpstr>1-3 Principales applications du data mining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1_Introduction au Datamining</dc:title>
  <dc:creator>Antoine Naudy</dc:creator>
  <cp:lastModifiedBy>Antoine Naudy</cp:lastModifiedBy>
  <cp:revision>5</cp:revision>
  <dcterms:created xsi:type="dcterms:W3CDTF">2024-04-15T11:22:45Z</dcterms:created>
  <dcterms:modified xsi:type="dcterms:W3CDTF">2024-04-21T15:22:03Z</dcterms:modified>
</cp:coreProperties>
</file>