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2_Comprendre les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r>
              <a:rPr lang="fr-FR" dirty="0"/>
              <a:t> – 22/04/2024</a:t>
            </a:r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2-1 Types de données en data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64918" cy="3636511"/>
          </a:xfrm>
        </p:spPr>
        <p:txBody>
          <a:bodyPr>
            <a:normAutofit lnSpcReduction="10000"/>
          </a:bodyPr>
          <a:lstStyle/>
          <a:p>
            <a:r>
              <a:rPr lang="fr-FR" b="1" u="sng" dirty="0"/>
              <a:t>2 types de variables :</a:t>
            </a:r>
          </a:p>
          <a:p>
            <a:r>
              <a:rPr lang="fr-FR" b="1" dirty="0"/>
              <a:t>Les variables quantitatives (numériques)</a:t>
            </a:r>
          </a:p>
          <a:p>
            <a:pPr lvl="1"/>
            <a:r>
              <a:rPr lang="fr-FR" dirty="0"/>
              <a:t>Continues (ex: une longueur)</a:t>
            </a:r>
          </a:p>
          <a:p>
            <a:pPr lvl="1"/>
            <a:r>
              <a:rPr lang="fr-FR" dirty="0"/>
              <a:t>Discrètes (ex : un nombre de voitures)</a:t>
            </a:r>
          </a:p>
          <a:p>
            <a:r>
              <a:rPr lang="fr-FR" b="1" dirty="0"/>
              <a:t>Les variables qualitatives (catégories)</a:t>
            </a:r>
          </a:p>
          <a:p>
            <a:pPr lvl="1"/>
            <a:r>
              <a:rPr lang="fr-FR" dirty="0"/>
              <a:t>Nominales : (ex: la couleur des yeux)</a:t>
            </a:r>
          </a:p>
          <a:p>
            <a:pPr lvl="1"/>
            <a:r>
              <a:rPr lang="fr-FR" dirty="0"/>
              <a:t>Ordinales : (ex: moyen, grand, petit)</a:t>
            </a:r>
          </a:p>
          <a:p>
            <a:r>
              <a:rPr lang="fr-FR" dirty="0"/>
              <a:t>Les variables booléennes sont des variables nominales</a:t>
            </a:r>
          </a:p>
          <a:p>
            <a:r>
              <a:rPr lang="fr-FR" dirty="0"/>
              <a:t>Les dates sont des variables ordinales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13169B-8E8F-F95F-2986-EEC01512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24" y="2749488"/>
            <a:ext cx="5105662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u="sng" dirty="0"/>
              <a:t>2-2-1 : Repérer les différents types d’erreur</a:t>
            </a:r>
          </a:p>
          <a:p>
            <a:pPr lvl="1"/>
            <a:r>
              <a:rPr lang="fr-FR" dirty="0"/>
              <a:t>Les valeurs manquantes</a:t>
            </a:r>
          </a:p>
          <a:p>
            <a:pPr lvl="1"/>
            <a:r>
              <a:rPr lang="fr-FR" dirty="0"/>
              <a:t>Les erreurs de syntaxe (ex :  « 01/15/2024 » au lieu de « 2024-01-15 »)</a:t>
            </a:r>
          </a:p>
          <a:p>
            <a:pPr lvl="1"/>
            <a:r>
              <a:rPr lang="fr-FR" dirty="0"/>
              <a:t>Les doublons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fr-FR" b="1" u="sng" dirty="0"/>
              <a:t>2-2-2 : Gérer les différents erreurs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Imputation</a:t>
            </a:r>
          </a:p>
          <a:p>
            <a:pPr lvl="1"/>
            <a:r>
              <a:rPr lang="fr-FR" dirty="0"/>
              <a:t>Les erreurs de syntaxe</a:t>
            </a:r>
          </a:p>
          <a:p>
            <a:pPr lvl="2"/>
            <a:r>
              <a:rPr lang="fr-FR" dirty="0"/>
              <a:t>Remise en conformité 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Remise en conformité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/>
              <a:t>Valeurs aberrantes ?</a:t>
            </a:r>
          </a:p>
          <a:p>
            <a:pPr lvl="2"/>
            <a:r>
              <a:rPr lang="fr-FR" dirty="0"/>
              <a:t>Valeurs atypiques ?</a:t>
            </a:r>
          </a:p>
        </p:txBody>
      </p:sp>
    </p:spTree>
    <p:extLst>
      <p:ext uri="{BB962C8B-B14F-4D97-AF65-F5344CB8AC3E}">
        <p14:creationId xmlns:p14="http://schemas.microsoft.com/office/powerpoint/2010/main" val="19687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b="1" u="sng" dirty="0"/>
              <a:t>2-2-3 : Nettoyer les données avec Python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 err="1"/>
              <a:t>Data.duplicated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=&gt; pour les détecter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 err="1"/>
              <a:t>Data.isnull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 =&gt; pour détecter sur quelle colonne on a des valeurs manquantes</a:t>
            </a:r>
          </a:p>
          <a:p>
            <a:pPr lvl="2"/>
            <a:r>
              <a:rPr lang="fr-FR" dirty="0"/>
              <a:t>Data[‘col’].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moyenne_col</a:t>
            </a:r>
            <a:r>
              <a:rPr lang="fr-FR" dirty="0"/>
              <a:t>) =&gt; pour imputer une valeur moyenne, médiane… quand la valeur est manquante</a:t>
            </a:r>
          </a:p>
          <a:p>
            <a:pPr lvl="2"/>
            <a:r>
              <a:rPr lang="fr-FR" dirty="0" err="1"/>
              <a:t>Data.drop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=[‘col1’,’clo2’],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 =&gt; pour supprimer les colonnes où on a trop de manquants pour pouvoir les exploiter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 err="1"/>
              <a:t>Df.describe</a:t>
            </a:r>
            <a:r>
              <a:rPr lang="fr-FR" dirty="0"/>
              <a:t>() =&gt; pour les détecter</a:t>
            </a:r>
          </a:p>
          <a:p>
            <a:pPr lvl="2"/>
            <a:r>
              <a:rPr lang="fr-FR" dirty="0" err="1"/>
              <a:t>Boxplot</a:t>
            </a:r>
            <a:r>
              <a:rPr lang="fr-FR" dirty="0"/>
              <a:t> : nous verrons cet outil dans la partie « Exploration des données »</a:t>
            </a:r>
          </a:p>
        </p:txBody>
      </p:sp>
    </p:spTree>
    <p:extLst>
      <p:ext uri="{BB962C8B-B14F-4D97-AF65-F5344CB8AC3E}">
        <p14:creationId xmlns:p14="http://schemas.microsoft.com/office/powerpoint/2010/main" val="7474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2-3-1 : Normalisation des données</a:t>
            </a:r>
          </a:p>
          <a:p>
            <a:pPr lvl="1"/>
            <a:r>
              <a:rPr lang="fr-FR" dirty="0"/>
              <a:t>Processus important  du data </a:t>
            </a:r>
            <a:r>
              <a:rPr lang="fr-FR" dirty="0" err="1"/>
              <a:t>mining</a:t>
            </a:r>
            <a:r>
              <a:rPr lang="fr-FR" dirty="0"/>
              <a:t>. Il consiste à mettre les données à une certaine échelle pour pouvoir être traitées correctement par certains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MinMax</a:t>
            </a:r>
            <a:r>
              <a:rPr lang="fr-FR" dirty="0"/>
              <a:t> </a:t>
            </a:r>
            <a:r>
              <a:rPr lang="fr-FR" dirty="0" err="1"/>
              <a:t>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min à -1, max à 1 par exemple</a:t>
            </a:r>
          </a:p>
          <a:p>
            <a:pPr lvl="2"/>
            <a:r>
              <a:rPr lang="fr-FR" dirty="0" err="1"/>
              <a:t>StandardScaler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moyenne à 0, écart type à 1 par exemple</a:t>
            </a:r>
          </a:p>
          <a:p>
            <a:pPr lvl="2"/>
            <a:r>
              <a:rPr lang="fr-FR" dirty="0" err="1"/>
              <a:t>RobustScaler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</a:t>
            </a:r>
            <a:r>
              <a:rPr lang="fr-FR" dirty="0" err="1"/>
              <a:t>mediane</a:t>
            </a:r>
            <a:r>
              <a:rPr lang="fr-FR" dirty="0"/>
              <a:t> à 0, IQR (Ecart </a:t>
            </a:r>
            <a:r>
              <a:rPr lang="fr-FR" dirty="0" err="1"/>
              <a:t>InterQuartile</a:t>
            </a:r>
            <a:r>
              <a:rPr lang="fr-FR" dirty="0"/>
              <a:t>) à 1 par exemple =&gt; nous verrons ceci  dans la partie « Exploration des Données avec les </a:t>
            </a:r>
            <a:r>
              <a:rPr lang="fr-FR" dirty="0" err="1"/>
              <a:t>boxplots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4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2-3-2 : Autres transformations des données</a:t>
            </a:r>
          </a:p>
          <a:p>
            <a:pPr lvl="1"/>
            <a:r>
              <a:rPr lang="fr-FR" dirty="0"/>
              <a:t>Le Hot </a:t>
            </a:r>
            <a:r>
              <a:rPr lang="fr-FR" dirty="0" err="1"/>
              <a:t>encoding</a:t>
            </a:r>
            <a:r>
              <a:rPr lang="fr-FR" dirty="0"/>
              <a:t>: Il consiste à transformer des données catégorielles en données numériques pour pouvoir être traitées par les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LabelEncoder</a:t>
            </a:r>
            <a:r>
              <a:rPr lang="fr-FR" dirty="0"/>
              <a:t>()(bibliothèque </a:t>
            </a:r>
            <a:r>
              <a:rPr lang="fr-FR" dirty="0" err="1"/>
              <a:t>sklearn</a:t>
            </a:r>
            <a:r>
              <a:rPr lang="fr-FR" dirty="0"/>
              <a:t>) ou </a:t>
            </a:r>
            <a:r>
              <a:rPr lang="fr-FR" dirty="0" err="1"/>
              <a:t>get_dummies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La réduction de la dimensionalité</a:t>
            </a:r>
          </a:p>
          <a:p>
            <a:pPr lvl="2"/>
            <a:r>
              <a:rPr lang="fr-FR" dirty="0"/>
              <a:t>Diminution du nombre de colonnes (ex : Analyse en Composantes Principales ACP)</a:t>
            </a:r>
          </a:p>
          <a:p>
            <a:pPr lvl="1"/>
            <a:r>
              <a:rPr lang="fr-FR" dirty="0"/>
              <a:t>Discrétisation</a:t>
            </a:r>
          </a:p>
          <a:p>
            <a:pPr lvl="2"/>
            <a:r>
              <a:rPr lang="fr-FR" dirty="0"/>
              <a:t>Transformation de données continues en données ordinales</a:t>
            </a:r>
          </a:p>
          <a:p>
            <a:pPr lvl="1"/>
            <a:r>
              <a:rPr lang="fr-FR" dirty="0"/>
              <a:t>Création de nouvelles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72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236</TotalTime>
  <Words>476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Concis</vt:lpstr>
      <vt:lpstr>2_Comprendre les données</vt:lpstr>
      <vt:lpstr>2-1 Types de données en data mining</vt:lpstr>
      <vt:lpstr>2-2 Nettoyage des données, traitement des valeurs manquantes</vt:lpstr>
      <vt:lpstr>2-2 Nettoyage des données, traitement des valeurs manquantes</vt:lpstr>
      <vt:lpstr>2-2 Nettoyage des données, traitement des valeurs manquantes</vt:lpstr>
      <vt:lpstr>2-3 Normalisation et transformation des données</vt:lpstr>
      <vt:lpstr>2-3 Normalisation et transformation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21</cp:revision>
  <dcterms:created xsi:type="dcterms:W3CDTF">2024-04-15T11:22:45Z</dcterms:created>
  <dcterms:modified xsi:type="dcterms:W3CDTF">2024-04-21T15:22:22Z</dcterms:modified>
</cp:coreProperties>
</file>