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0943A95-2F09-8D6C-0998-3849FD5EA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6EC04-205E-775C-996A-9572FC735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8EE4-CF93-4259-A384-F434AF016922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AC1F3-A1F3-CC88-CBD6-A5612DBB2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6E207-BE90-E897-AFFD-43CB66407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FCDD-9114-4AC0-8CE4-CF8B9B443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4F0D60-05C4-8FFB-4365-44418C902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BFEF6D-FE8C-96CF-4B83-93395AE6F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91245-4C1A-EDC5-EC18-F2BC2030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2_Comprendre les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49417-B800-BBA6-C43A-DFC770E8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Naudy – Intervenant </a:t>
            </a:r>
            <a:r>
              <a:rPr lang="fr-FR" dirty="0" err="1"/>
              <a:t>Diteschool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2-1 Types de données en data </a:t>
            </a:r>
            <a:r>
              <a:rPr lang="fr-FR" dirty="0" err="1"/>
              <a:t>mining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64918" cy="3636511"/>
          </a:xfrm>
        </p:spPr>
        <p:txBody>
          <a:bodyPr>
            <a:normAutofit lnSpcReduction="10000"/>
          </a:bodyPr>
          <a:lstStyle/>
          <a:p>
            <a:r>
              <a:rPr lang="fr-FR" b="1" u="sng" dirty="0"/>
              <a:t>2 types de variables :</a:t>
            </a:r>
          </a:p>
          <a:p>
            <a:r>
              <a:rPr lang="fr-FR" b="1" dirty="0"/>
              <a:t>Les variables quantitatives (numériques)</a:t>
            </a:r>
          </a:p>
          <a:p>
            <a:pPr lvl="1"/>
            <a:r>
              <a:rPr lang="fr-FR" dirty="0"/>
              <a:t>Continues (ex: une longueur)</a:t>
            </a:r>
          </a:p>
          <a:p>
            <a:pPr lvl="1"/>
            <a:r>
              <a:rPr lang="fr-FR" dirty="0"/>
              <a:t>Discrètes (ex : un nombre de voitures)</a:t>
            </a:r>
          </a:p>
          <a:p>
            <a:r>
              <a:rPr lang="fr-FR" b="1" dirty="0"/>
              <a:t>Les variables qualitatives (catégories)</a:t>
            </a:r>
          </a:p>
          <a:p>
            <a:pPr lvl="1"/>
            <a:r>
              <a:rPr lang="fr-FR" dirty="0"/>
              <a:t>Nominales : (ex: la couleur des yeux)</a:t>
            </a:r>
          </a:p>
          <a:p>
            <a:pPr lvl="1"/>
            <a:r>
              <a:rPr lang="fr-FR" dirty="0"/>
              <a:t>Ordinales : (ex: moyen, grand, petit)</a:t>
            </a:r>
          </a:p>
          <a:p>
            <a:r>
              <a:rPr lang="fr-FR" dirty="0"/>
              <a:t>Les variables booléennes sont des variables nominales</a:t>
            </a:r>
          </a:p>
          <a:p>
            <a:r>
              <a:rPr lang="fr-FR" dirty="0"/>
              <a:t>Les dates sont des variables ordinales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13169B-8E8F-F95F-2986-EEC01512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24" y="2749488"/>
            <a:ext cx="5105662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u="sng" dirty="0"/>
              <a:t>2-2-1 : Repérer les différents types d’erreur</a:t>
            </a:r>
          </a:p>
          <a:p>
            <a:pPr lvl="1"/>
            <a:r>
              <a:rPr lang="fr-FR" dirty="0"/>
              <a:t>Les valeurs manquantes</a:t>
            </a:r>
          </a:p>
          <a:p>
            <a:pPr lvl="1"/>
            <a:r>
              <a:rPr lang="fr-FR" dirty="0"/>
              <a:t>Les erreurs de syntaxe (ex :  « 01/15/2024 » au lieu de « 2024-01-15 »)</a:t>
            </a:r>
          </a:p>
          <a:p>
            <a:pPr lvl="1"/>
            <a:r>
              <a:rPr lang="fr-FR" dirty="0"/>
              <a:t>Les doublons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9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20000"/>
          </a:bodyPr>
          <a:lstStyle/>
          <a:p>
            <a:r>
              <a:rPr lang="fr-FR" b="1" u="sng" dirty="0"/>
              <a:t>2-2-2 : Gérer les différents erreurs</a:t>
            </a:r>
          </a:p>
          <a:p>
            <a:pPr lvl="1"/>
            <a:r>
              <a:rPr lang="fr-FR" dirty="0"/>
              <a:t>Les valeurs manquantes</a:t>
            </a:r>
          </a:p>
          <a:p>
            <a:pPr lvl="2"/>
            <a:r>
              <a:rPr lang="fr-FR" dirty="0"/>
              <a:t>Suppression</a:t>
            </a:r>
          </a:p>
          <a:p>
            <a:pPr lvl="2"/>
            <a:r>
              <a:rPr lang="fr-FR" dirty="0"/>
              <a:t>Imputation</a:t>
            </a:r>
          </a:p>
          <a:p>
            <a:pPr lvl="1"/>
            <a:r>
              <a:rPr lang="fr-FR" dirty="0"/>
              <a:t>Les erreurs de syntaxe</a:t>
            </a:r>
          </a:p>
          <a:p>
            <a:pPr lvl="2"/>
            <a:r>
              <a:rPr lang="fr-FR" dirty="0"/>
              <a:t>Remise en conformité </a:t>
            </a:r>
          </a:p>
          <a:p>
            <a:pPr lvl="1"/>
            <a:r>
              <a:rPr lang="fr-FR" dirty="0"/>
              <a:t>Les doublons</a:t>
            </a:r>
          </a:p>
          <a:p>
            <a:pPr lvl="2"/>
            <a:r>
              <a:rPr lang="fr-FR" dirty="0"/>
              <a:t>Suppression</a:t>
            </a:r>
          </a:p>
          <a:p>
            <a:pPr lvl="2"/>
            <a:r>
              <a:rPr lang="fr-FR" dirty="0"/>
              <a:t>Remise en conformité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  <a:p>
            <a:pPr lvl="2"/>
            <a:r>
              <a:rPr lang="fr-FR" dirty="0"/>
              <a:t>Valeurs aberrantes ?</a:t>
            </a:r>
          </a:p>
          <a:p>
            <a:pPr lvl="2"/>
            <a:r>
              <a:rPr lang="fr-FR" dirty="0"/>
              <a:t>Valeurs atypiques ?</a:t>
            </a:r>
          </a:p>
        </p:txBody>
      </p:sp>
    </p:spTree>
    <p:extLst>
      <p:ext uri="{BB962C8B-B14F-4D97-AF65-F5344CB8AC3E}">
        <p14:creationId xmlns:p14="http://schemas.microsoft.com/office/powerpoint/2010/main" val="196870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2-2 Nettoyage des données, 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r>
              <a:rPr lang="fr-FR" b="1" u="sng" dirty="0"/>
              <a:t>2-2-3 : Nettoyer les données avec Python</a:t>
            </a:r>
          </a:p>
          <a:p>
            <a:pPr lvl="1"/>
            <a:r>
              <a:rPr lang="fr-FR" dirty="0"/>
              <a:t>Les doublons</a:t>
            </a:r>
          </a:p>
          <a:p>
            <a:pPr lvl="2"/>
            <a:r>
              <a:rPr lang="fr-FR" dirty="0" err="1"/>
              <a:t>Data.duplicated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 =&gt; pour les détecter</a:t>
            </a:r>
          </a:p>
          <a:p>
            <a:pPr lvl="1"/>
            <a:r>
              <a:rPr lang="fr-FR" dirty="0"/>
              <a:t>Les valeurs manquantes</a:t>
            </a:r>
          </a:p>
          <a:p>
            <a:pPr lvl="2"/>
            <a:r>
              <a:rPr lang="fr-FR" dirty="0" err="1"/>
              <a:t>Data.isnull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  =&gt; pour détecter sur quelle colonne on a des valeurs manquantes</a:t>
            </a:r>
          </a:p>
          <a:p>
            <a:pPr lvl="2"/>
            <a:r>
              <a:rPr lang="fr-FR" dirty="0"/>
              <a:t>Data[‘col’].</a:t>
            </a:r>
            <a:r>
              <a:rPr lang="fr-FR" dirty="0" err="1"/>
              <a:t>fillna</a:t>
            </a:r>
            <a:r>
              <a:rPr lang="fr-FR" dirty="0"/>
              <a:t>(</a:t>
            </a:r>
            <a:r>
              <a:rPr lang="fr-FR" dirty="0" err="1"/>
              <a:t>moyenne_col</a:t>
            </a:r>
            <a:r>
              <a:rPr lang="fr-FR" dirty="0"/>
              <a:t>) =&gt; pour imputer une valeur moyenne, médiane… quand la valeur est manquante</a:t>
            </a:r>
          </a:p>
          <a:p>
            <a:pPr lvl="2"/>
            <a:r>
              <a:rPr lang="fr-FR" dirty="0" err="1"/>
              <a:t>Data.drop</a:t>
            </a:r>
            <a:r>
              <a:rPr lang="fr-FR" dirty="0"/>
              <a:t>(</a:t>
            </a:r>
            <a:r>
              <a:rPr lang="fr-FR" dirty="0" err="1"/>
              <a:t>columns</a:t>
            </a:r>
            <a:r>
              <a:rPr lang="fr-FR" dirty="0"/>
              <a:t>=[‘col1’,’clo2’],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 =&gt; pour supprimer les colonnes où on a trop de manquants pour pouvoir les exploiter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outliers</a:t>
            </a:r>
            <a:endParaRPr lang="fr-FR" dirty="0"/>
          </a:p>
          <a:p>
            <a:pPr lvl="2"/>
            <a:r>
              <a:rPr lang="fr-FR" dirty="0" err="1"/>
              <a:t>Df.describe</a:t>
            </a:r>
            <a:r>
              <a:rPr lang="fr-FR" dirty="0"/>
              <a:t>() =&gt; pour les détecter</a:t>
            </a:r>
          </a:p>
          <a:p>
            <a:pPr lvl="2"/>
            <a:r>
              <a:rPr lang="fr-FR" dirty="0" err="1"/>
              <a:t>Boxplot</a:t>
            </a:r>
            <a:r>
              <a:rPr lang="fr-FR" dirty="0"/>
              <a:t> : nous verrons cet outil dans la partie « Exploration des données »</a:t>
            </a:r>
          </a:p>
        </p:txBody>
      </p:sp>
    </p:spTree>
    <p:extLst>
      <p:ext uri="{BB962C8B-B14F-4D97-AF65-F5344CB8AC3E}">
        <p14:creationId xmlns:p14="http://schemas.microsoft.com/office/powerpoint/2010/main" val="74741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2-3 Normalisation et 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fr-FR" b="1" u="sng" dirty="0"/>
              <a:t>2-3-1 : Normalisation des données</a:t>
            </a:r>
          </a:p>
          <a:p>
            <a:pPr lvl="1"/>
            <a:r>
              <a:rPr lang="fr-FR" dirty="0"/>
              <a:t>Processus important  du data </a:t>
            </a:r>
            <a:r>
              <a:rPr lang="fr-FR" dirty="0" err="1"/>
              <a:t>mining</a:t>
            </a:r>
            <a:r>
              <a:rPr lang="fr-FR" dirty="0"/>
              <a:t>. Il consiste à mettre les données à une certaine échelle pour pouvoir être traitées correctement par certains algorithmes de data </a:t>
            </a:r>
            <a:r>
              <a:rPr lang="fr-FR" dirty="0" err="1"/>
              <a:t>mining</a:t>
            </a:r>
            <a:endParaRPr lang="fr-FR" dirty="0"/>
          </a:p>
          <a:p>
            <a:pPr lvl="2"/>
            <a:r>
              <a:rPr lang="fr-FR" dirty="0" err="1"/>
              <a:t>MinMax</a:t>
            </a:r>
            <a:r>
              <a:rPr lang="fr-FR" dirty="0"/>
              <a:t> </a:t>
            </a:r>
            <a:r>
              <a:rPr lang="fr-FR" dirty="0" err="1"/>
              <a:t>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min à -1, max à 1 par exemple</a:t>
            </a:r>
          </a:p>
          <a:p>
            <a:pPr lvl="2"/>
            <a:r>
              <a:rPr lang="fr-FR" dirty="0" err="1"/>
              <a:t>StandardScaler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moyenne à 0, écart type à 1 par exemple</a:t>
            </a:r>
          </a:p>
          <a:p>
            <a:pPr lvl="2"/>
            <a:r>
              <a:rPr lang="fr-FR" dirty="0" err="1"/>
              <a:t>RobustScaler</a:t>
            </a:r>
            <a:r>
              <a:rPr lang="fr-FR" dirty="0"/>
              <a:t>() (bibliothèque </a:t>
            </a:r>
            <a:r>
              <a:rPr lang="fr-FR" dirty="0" err="1"/>
              <a:t>sklearn</a:t>
            </a:r>
            <a:r>
              <a:rPr lang="fr-FR" dirty="0"/>
              <a:t>) =&gt; </a:t>
            </a:r>
            <a:r>
              <a:rPr lang="fr-FR" dirty="0" err="1"/>
              <a:t>mediane</a:t>
            </a:r>
            <a:r>
              <a:rPr lang="fr-FR" dirty="0"/>
              <a:t> à 0, IQR (Ecart </a:t>
            </a:r>
            <a:r>
              <a:rPr lang="fr-FR" dirty="0" err="1"/>
              <a:t>InterQuartile</a:t>
            </a:r>
            <a:r>
              <a:rPr lang="fr-FR" dirty="0"/>
              <a:t>) à 1 par exemple =&gt; nous verrons ceci  dans la partie « Exploration des Données avec les </a:t>
            </a:r>
            <a:r>
              <a:rPr lang="fr-FR" dirty="0" err="1"/>
              <a:t>boxplots</a:t>
            </a:r>
            <a:r>
              <a:rPr lang="fr-FR" dirty="0"/>
              <a:t>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42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3629-57B9-8819-AA2E-03CB478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2-3 Normalisation et 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F96D1-9184-90D5-61C4-501D5B4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fr-FR" b="1" u="sng" dirty="0"/>
              <a:t>2-3-2 : Autres transformations des données</a:t>
            </a:r>
          </a:p>
          <a:p>
            <a:pPr lvl="1"/>
            <a:r>
              <a:rPr lang="fr-FR" dirty="0"/>
              <a:t>Le Hot </a:t>
            </a:r>
            <a:r>
              <a:rPr lang="fr-FR" dirty="0" err="1"/>
              <a:t>encoding</a:t>
            </a:r>
            <a:r>
              <a:rPr lang="fr-FR" dirty="0"/>
              <a:t>: Il consiste à transformer des données catégorielles en données numériques pour pouvoir être traitées par les algorithmes de data </a:t>
            </a:r>
            <a:r>
              <a:rPr lang="fr-FR" dirty="0" err="1"/>
              <a:t>mining</a:t>
            </a:r>
            <a:endParaRPr lang="fr-FR" dirty="0"/>
          </a:p>
          <a:p>
            <a:pPr lvl="2"/>
            <a:r>
              <a:rPr lang="fr-FR" dirty="0" err="1"/>
              <a:t>LabelEncoder</a:t>
            </a:r>
            <a:r>
              <a:rPr lang="fr-FR" dirty="0"/>
              <a:t>()(bibliothèque </a:t>
            </a:r>
            <a:r>
              <a:rPr lang="fr-FR" dirty="0" err="1"/>
              <a:t>sklearn</a:t>
            </a:r>
            <a:r>
              <a:rPr lang="fr-FR" dirty="0"/>
              <a:t>) ou </a:t>
            </a:r>
            <a:r>
              <a:rPr lang="fr-FR" dirty="0" err="1"/>
              <a:t>get_dummies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La réduction de la dimensionalité</a:t>
            </a:r>
          </a:p>
          <a:p>
            <a:pPr lvl="2"/>
            <a:r>
              <a:rPr lang="fr-FR" dirty="0"/>
              <a:t>Diminution du nombre de colonnes (ex : Analyse en Composantes Principales ACP)</a:t>
            </a:r>
          </a:p>
          <a:p>
            <a:pPr lvl="1"/>
            <a:r>
              <a:rPr lang="fr-FR" dirty="0"/>
              <a:t>Discrétisation</a:t>
            </a:r>
          </a:p>
          <a:p>
            <a:pPr lvl="2"/>
            <a:r>
              <a:rPr lang="fr-FR" dirty="0"/>
              <a:t>Transformation de données continues en données ordinales</a:t>
            </a:r>
          </a:p>
          <a:p>
            <a:pPr lvl="1"/>
            <a:r>
              <a:rPr lang="fr-FR" dirty="0"/>
              <a:t>Création de nouvelles variables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722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236</TotalTime>
  <Words>474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Concis</vt:lpstr>
      <vt:lpstr>2_Comprendre les données</vt:lpstr>
      <vt:lpstr>2-1 Types de données en data mining</vt:lpstr>
      <vt:lpstr>2-2 Nettoyage des données, traitement des valeurs manquantes</vt:lpstr>
      <vt:lpstr>2-2 Nettoyage des données, traitement des valeurs manquantes</vt:lpstr>
      <vt:lpstr>2-2 Nettoyage des données, traitement des valeurs manquantes</vt:lpstr>
      <vt:lpstr>2-3 Normalisation et transformation des données</vt:lpstr>
      <vt:lpstr>2-3 Normalisation et transformation des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1_Introduction au Datamining</dc:title>
  <dc:creator>Antoine Naudy</dc:creator>
  <cp:lastModifiedBy>Antoine Naudy</cp:lastModifiedBy>
  <cp:revision>20</cp:revision>
  <dcterms:created xsi:type="dcterms:W3CDTF">2024-04-15T11:22:45Z</dcterms:created>
  <dcterms:modified xsi:type="dcterms:W3CDTF">2024-04-15T15:46:31Z</dcterms:modified>
</cp:coreProperties>
</file>