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00" r:id="rId4"/>
    <p:sldId id="359" r:id="rId5"/>
    <p:sldId id="360" r:id="rId6"/>
    <p:sldId id="361" r:id="rId7"/>
    <p:sldId id="362" r:id="rId8"/>
    <p:sldId id="363" r:id="rId9"/>
    <p:sldId id="3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41" autoAdjust="0"/>
  </p:normalViewPr>
  <p:slideViewPr>
    <p:cSldViewPr snapToGrid="0">
      <p:cViewPr varScale="1">
        <p:scale>
          <a:sx n="55" d="100"/>
          <a:sy n="55" d="100"/>
        </p:scale>
        <p:origin x="348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6"/>
    </p:cViewPr>
  </p:sorterViewPr>
  <p:notesViewPr>
    <p:cSldViewPr snapToGrid="0">
      <p:cViewPr varScale="1">
        <p:scale>
          <a:sx n="50" d="100"/>
          <a:sy n="50" d="100"/>
        </p:scale>
        <p:origin x="270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06A49-327D-4BCC-97C6-9D9C4E83DBB1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94CEB-382E-4651-A100-F53DD18C35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58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D0EE-1A2D-42B1-85D6-73227B981290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49B7-EE9C-4BC8-835A-EF0E2C2704A5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3884-749E-4681-BD10-F501BD0744C1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AAD4-CB1A-4380-B916-72943FC8EC03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4222-87B2-455E-A22D-2C612F284EA9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EAE5-93A6-41D9-BF72-951912D2BAB1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228A-72F3-4608-BB10-FF0335C6ECAB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10EE-882E-41FA-9B9C-85ADBBA044CC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F94-0BB5-4141-A7EC-A6494A229A04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BB5B-F9EF-4A35-98AE-DF06F8F463B9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2C4-458E-40EA-8D8D-08E5FB60FB62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F9E0-AFBB-4BBB-8BBF-800D2602D9D4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71E-AF5D-469C-AFB6-7F840C5435E6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A31807E-8A0C-44BB-9DA9-2687C584468E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9D340B-C70C-4985-8987-1A8D9C94A88F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DEF6B94-C69D-41E6-A490-7F44A2B6A473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E8B0D-F383-CC88-2E55-EE3CA06CD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6-Classifiez automatiquement des biens de consommation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FF51FE-5B9F-87A3-94C7-76C4C11A6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NLP and Image Classification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5F236A-0F88-C725-A3E3-FEE042D3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6C24-5725-434F-BF97-BE9F261B464F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318240-DC12-320B-88A6-2AD3B356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6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2B052-BF78-C4ED-8162-5B666391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896D9-6783-CFF2-1755-C94A2ADA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782203"/>
            <a:ext cx="10286168" cy="5727913"/>
          </a:xfrm>
        </p:spPr>
        <p:txBody>
          <a:bodyPr>
            <a:normAutofit/>
          </a:bodyPr>
          <a:lstStyle/>
          <a:p>
            <a:r>
              <a:rPr lang="fr-FR" sz="2400" b="1" dirty="0"/>
              <a:t>Part 1 : Preliminary</a:t>
            </a:r>
          </a:p>
          <a:p>
            <a:r>
              <a:rPr lang="fr-FR" sz="2400" b="1" dirty="0"/>
              <a:t>Part 2 : </a:t>
            </a:r>
            <a:r>
              <a:rPr lang="fr-FR" sz="2400" b="1" dirty="0" err="1"/>
              <a:t>Cleaning</a:t>
            </a:r>
            <a:r>
              <a:rPr lang="fr-FR" sz="2400" b="1" dirty="0"/>
              <a:t> and EDA</a:t>
            </a:r>
          </a:p>
          <a:p>
            <a:r>
              <a:rPr lang="fr-FR" sz="2400" b="1" dirty="0"/>
              <a:t>Part 3 : </a:t>
            </a:r>
            <a:r>
              <a:rPr lang="fr-FR" sz="2400" b="1" dirty="0" err="1"/>
              <a:t>Text</a:t>
            </a:r>
            <a:r>
              <a:rPr lang="fr-FR" sz="2400" b="1" dirty="0"/>
              <a:t> classification </a:t>
            </a:r>
            <a:r>
              <a:rPr lang="fr-FR" sz="2400" b="1" dirty="0" err="1"/>
              <a:t>feasibility</a:t>
            </a:r>
            <a:endParaRPr lang="fr-FR" sz="2400" b="1" dirty="0"/>
          </a:p>
          <a:p>
            <a:r>
              <a:rPr lang="fr-FR" sz="2400" b="1" dirty="0"/>
              <a:t>Part 4 : Image classification </a:t>
            </a:r>
            <a:r>
              <a:rPr lang="fr-FR" sz="2400" b="1" dirty="0" err="1"/>
              <a:t>feasibility</a:t>
            </a:r>
            <a:endParaRPr lang="fr-FR" sz="2400" b="1" dirty="0"/>
          </a:p>
          <a:p>
            <a:r>
              <a:rPr lang="fr-FR" sz="2400" b="1" dirty="0"/>
              <a:t>Part 5 : </a:t>
            </a:r>
            <a:r>
              <a:rPr lang="fr-FR" sz="2400" b="1" dirty="0" err="1"/>
              <a:t>Supervized</a:t>
            </a:r>
            <a:r>
              <a:rPr lang="fr-FR" sz="2400" b="1" dirty="0"/>
              <a:t> image classification </a:t>
            </a:r>
            <a:r>
              <a:rPr lang="fr-FR" sz="2400" b="1" dirty="0" err="1"/>
              <a:t>with</a:t>
            </a:r>
            <a:r>
              <a:rPr lang="fr-FR" sz="2400" b="1" dirty="0"/>
              <a:t> data augmentation</a:t>
            </a:r>
          </a:p>
          <a:p>
            <a:r>
              <a:rPr lang="fr-FR" sz="2400" b="1" dirty="0"/>
              <a:t>Part 6 : Test of </a:t>
            </a:r>
            <a:r>
              <a:rPr lang="fr-FR" sz="2400" b="1" dirty="0" err="1"/>
              <a:t>Edamam</a:t>
            </a:r>
            <a:r>
              <a:rPr lang="fr-FR" sz="2400" b="1" dirty="0"/>
              <a:t> API</a:t>
            </a:r>
          </a:p>
          <a:p>
            <a:r>
              <a:rPr lang="fr-FR" sz="2400" b="1" dirty="0"/>
              <a:t>Part 7 : Conclusion</a:t>
            </a:r>
          </a:p>
          <a:p>
            <a:endParaRPr lang="fr-FR" sz="1400" b="1" dirty="0"/>
          </a:p>
          <a:p>
            <a:endParaRPr lang="fr-FR" sz="14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D284112-9B9E-7149-602E-809198149C25}"/>
              </a:ext>
            </a:extLst>
          </p:cNvPr>
          <p:cNvSpPr txBox="1">
            <a:spLocks/>
          </p:cNvSpPr>
          <p:nvPr/>
        </p:nvSpPr>
        <p:spPr>
          <a:xfrm>
            <a:off x="6014750" y="2048233"/>
            <a:ext cx="6028093" cy="51729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4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286D92-78BE-1077-27DD-D9E2732E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2705-48AA-49A5-8942-767BBE7938FD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B644F0-46B2-CF63-658A-9CE6AC73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3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1 : Preliminary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Mission: From the database and the images provided:</a:t>
            </a:r>
          </a:p>
          <a:p>
            <a:r>
              <a:rPr lang="en-US" dirty="0"/>
              <a:t>In a first iteration, carry out a feasibility study of a classification engine:</a:t>
            </a:r>
          </a:p>
          <a:p>
            <a:pPr lvl="1"/>
            <a:r>
              <a:rPr lang="en-US" dirty="0"/>
              <a:t>For text with Bag Of Word and Word Embedding approaches</a:t>
            </a:r>
          </a:p>
          <a:p>
            <a:pPr lvl="1"/>
            <a:r>
              <a:rPr lang="en-US" dirty="0"/>
              <a:t>For images with SIFT/ORB/SURF and CNN Transfer Learning approaches</a:t>
            </a:r>
          </a:p>
          <a:p>
            <a:r>
              <a:rPr lang="en-US" dirty="0"/>
              <a:t>Secondly, carry out a supervised classification of images with data augmentation</a:t>
            </a:r>
          </a:p>
          <a:p>
            <a:r>
              <a:rPr lang="en-US" dirty="0"/>
              <a:t>Test the </a:t>
            </a:r>
            <a:r>
              <a:rPr lang="en-US" dirty="0" err="1"/>
              <a:t>Edamam</a:t>
            </a:r>
            <a:r>
              <a:rPr lang="en-US" dirty="0"/>
              <a:t> API on the word Champagne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3C98A6E-FA1F-C1F3-6CAB-793465DD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90F1-7678-4B4A-8EB6-229ACBC4AA74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31B3D4-F5E0-A457-6CB2-B587796C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2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 : </a:t>
            </a:r>
            <a:r>
              <a:rPr lang="fr-FR" dirty="0" err="1"/>
              <a:t>Cleaning</a:t>
            </a:r>
            <a:r>
              <a:rPr lang="fr-FR" dirty="0"/>
              <a:t> and EDA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169AC-76EC-9350-C815-5673E309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9AFC-95DA-422B-AA5F-BD111600920F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A60DE1-E94D-A62C-86B9-B1130432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6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3 : </a:t>
            </a:r>
            <a:r>
              <a:rPr lang="fr-FR" sz="4000" b="1" dirty="0" err="1"/>
              <a:t>Text</a:t>
            </a:r>
            <a:r>
              <a:rPr lang="fr-FR" sz="4000" b="1" dirty="0"/>
              <a:t>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ACFC15-EC92-8C77-6720-CD3727DE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CAE3-2148-4EC4-A7B4-A35E953F750C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714EF2-B3AF-5769-1C63-FFFF1485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6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4 : Image classification </a:t>
            </a:r>
            <a:r>
              <a:rPr lang="fr-FR" sz="4000" b="1" dirty="0" err="1"/>
              <a:t>feasibility</a:t>
            </a:r>
            <a:endParaRPr lang="fr-FR" sz="40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4CBB04-6343-5AD9-1F90-96ED5CF2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CCD-1085-4E95-90B7-9239FD28BE42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6798E4-D93C-1E85-82A8-C73B44F2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5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5 : </a:t>
            </a:r>
            <a:r>
              <a:rPr lang="fr-FR" sz="4000" b="1" dirty="0" err="1"/>
              <a:t>Supervized</a:t>
            </a:r>
            <a:r>
              <a:rPr lang="fr-FR" sz="4000" b="1" dirty="0"/>
              <a:t> image classification </a:t>
            </a:r>
            <a:r>
              <a:rPr lang="fr-FR" sz="4000" b="1" dirty="0" err="1"/>
              <a:t>with</a:t>
            </a:r>
            <a:r>
              <a:rPr lang="fr-FR" sz="4000" b="1" dirty="0"/>
              <a:t> data augmentation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94EBA3-E94D-DF2B-B479-2B8D8A7B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8EC4A-D272-4061-96D7-4F8E908D7EAD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6A5224-668C-5AB8-242B-4ACA62F2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6 : Test of </a:t>
            </a:r>
            <a:r>
              <a:rPr lang="fr-FR" sz="4000" b="1" dirty="0" err="1"/>
              <a:t>Edamam</a:t>
            </a:r>
            <a:r>
              <a:rPr lang="fr-FR" sz="4000" b="1" dirty="0"/>
              <a:t>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4C2D10-BB04-E54F-ED6F-A33B7388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CBD-8343-4972-8BF5-131A1B98389A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286118-C5AC-D436-D065-E0241803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4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DC5E3-547F-1CAC-74AA-8AD3A24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Part 7 :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A140B-F8CB-842C-F3E7-F5ECF42B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4161"/>
            <a:ext cx="10554574" cy="3636511"/>
          </a:xfrm>
        </p:spPr>
        <p:txBody>
          <a:bodyPr anchor="t" anchorCtr="0"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8C105D-3FC5-921F-5F93-49CE4E66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5FE5-ABC7-4B79-938F-21D3A4ED17C4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DFD5F4-53D6-1B6D-BE42-91B9EC6D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54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6138</TotalTime>
  <Words>181</Words>
  <Application>Microsoft Office PowerPoint</Application>
  <PresentationFormat>Grand écran</PresentationFormat>
  <Paragraphs>41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2</vt:lpstr>
      <vt:lpstr>Concis</vt:lpstr>
      <vt:lpstr>6-Classifiez automatiquement des biens de consommation</vt:lpstr>
      <vt:lpstr>Summary</vt:lpstr>
      <vt:lpstr>Part 1 : Preliminary</vt:lpstr>
      <vt:lpstr>Part 2 : Cleaning and EDA</vt:lpstr>
      <vt:lpstr>Part 3 : Text classification feasibility</vt:lpstr>
      <vt:lpstr>Part 4 : Image classification feasibility</vt:lpstr>
      <vt:lpstr>Part 5 : Supervized image classification with data augmentation</vt:lpstr>
      <vt:lpstr>Part 6 : Test of Edamam API</vt:lpstr>
      <vt:lpstr>Part 7 :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Exploratoire</dc:title>
  <dc:creator>John</dc:creator>
  <cp:lastModifiedBy>Antoine Naudy</cp:lastModifiedBy>
  <cp:revision>84</cp:revision>
  <dcterms:created xsi:type="dcterms:W3CDTF">2022-11-07T08:16:04Z</dcterms:created>
  <dcterms:modified xsi:type="dcterms:W3CDTF">2023-03-27T16:40:32Z</dcterms:modified>
</cp:coreProperties>
</file>