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94" r:id="rId7"/>
    <p:sldId id="295" r:id="rId8"/>
    <p:sldId id="296" r:id="rId9"/>
    <p:sldId id="297" r:id="rId10"/>
    <p:sldId id="298" r:id="rId11"/>
    <p:sldId id="299" r:id="rId12"/>
    <p:sldId id="302" r:id="rId13"/>
    <p:sldId id="300" r:id="rId14"/>
    <p:sldId id="301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3204" autoAdjust="0"/>
  </p:normalViewPr>
  <p:slideViewPr>
    <p:cSldViewPr snapToGrid="0">
      <p:cViewPr varScale="1">
        <p:scale>
          <a:sx n="102" d="100"/>
          <a:sy n="102" d="100"/>
        </p:scale>
        <p:origin x="906" y="9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2260988B-DAED-43E5-8438-A02D97CD78B3}" type="datetime1">
              <a:rPr lang="fr-FR" smtClean="0"/>
              <a:t>21/05/2024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BBEB6193-5AA7-489B-8575-00593FC261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9096735-DD60-4489-83AC-578717F91D76}" type="datetime1">
              <a:rPr lang="fr-FR" smtClean="0"/>
              <a:t>21/05/2024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10895658-EA1F-4910-80AB-4DA76E16747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e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e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e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97" name="Graphisme 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sme 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rtlCol="0" anchor="ctr"/>
          <a:lstStyle>
            <a:lvl1pPr algn="l">
              <a:defRPr lang="fr-FR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tablea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fr-FR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fr-FR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fr-FR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fr-FR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fr-FR" sz="1800"/>
            </a:lvl5pPr>
          </a:lstStyle>
          <a:p>
            <a:pPr lvl="0" rtl="0"/>
            <a:r>
              <a:rPr lang="fr-FR"/>
              <a:t>Cliquer pour ajouter du texte </a:t>
            </a:r>
          </a:p>
          <a:p>
            <a:pPr marL="685800" lvl="1" indent="-228600" rtl="0"/>
            <a:r>
              <a:rPr lang="fr-FR"/>
              <a:t>Deuxième niveau</a:t>
            </a:r>
          </a:p>
          <a:p>
            <a:pPr marL="1143000" lvl="2" indent="-228600" rtl="0"/>
            <a:r>
              <a:rPr lang="fr-FR"/>
              <a:t>Troisième niveau</a:t>
            </a:r>
          </a:p>
          <a:p>
            <a:pPr marL="1600200" lvl="3" indent="-228600" rtl="0"/>
            <a:r>
              <a:rPr lang="fr-FR"/>
              <a:t>Quatrième niveau</a:t>
            </a:r>
          </a:p>
          <a:p>
            <a:pPr marL="2057400" lvl="4" indent="-228600" rtl="0"/>
            <a:r>
              <a:rPr lang="fr-FR"/>
              <a:t>Cinquième niveau</a:t>
            </a:r>
          </a:p>
        </p:txBody>
      </p:sp>
      <p:sp>
        <p:nvSpPr>
          <p:cNvPr id="8" name="Espace réservé du tableau 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 rtlCol="0"/>
          <a:lstStyle>
            <a:lvl1pPr>
              <a:defRPr lang="fr-FR"/>
            </a:lvl1pPr>
          </a:lstStyle>
          <a:p>
            <a:pPr rtl="0"/>
            <a:r>
              <a:rPr lang="fr-FR"/>
              <a:t>Cliquez sur l’icône pour insérer un tableau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91731CCF-48A8-4F81-AFEC-9F7A165BD579}" type="datetime1">
              <a:rPr lang="fr-FR" smtClean="0"/>
              <a:t>21/05/2024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48" name="Graphisme 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sme 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fr-FR"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 rtlCol="0"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lang="fr-FR"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lang="fr-FR"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lang="fr-FR"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lang="fr-FR"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texte 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3" name="Espace réservé de la date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DB4C17FE-30B5-499A-9EB6-5257A5DB07DA}" type="datetime1">
              <a:rPr lang="fr-FR" smtClean="0"/>
              <a:t>21/05/2024</a:t>
            </a:fld>
            <a:endParaRPr lang="fr-FR" dirty="0"/>
          </a:p>
        </p:txBody>
      </p:sp>
      <p:sp>
        <p:nvSpPr>
          <p:cNvPr id="64" name="Espace réservé du pied de page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5" name="Espace réservé du numéro de diapositive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tableau 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 rtlCol="0"/>
          <a:lstStyle>
            <a:lvl1pPr>
              <a:defRPr lang="fr-FR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fr-FR"/>
            </a:pPr>
            <a:r>
              <a:rPr lang="fr-FR"/>
              <a:t>Cliquez sur l’icône pour insérer un tableau</a:t>
            </a:r>
          </a:p>
          <a:p>
            <a:pPr rtl="0"/>
            <a:endParaRPr lang="fr-FR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9DF2B9AA-5015-4A55-BA56-BDA7635453D4}" type="datetime1">
              <a:rPr lang="fr-FR" smtClean="0"/>
              <a:t>21/05/2024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u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e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e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e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97" name="Graphisme 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sme 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rtlCol="0" anchor="b">
            <a:normAutofit/>
          </a:bodyPr>
          <a:lstStyle>
            <a:lvl1pPr algn="l">
              <a:defRPr lang="fr-FR" sz="44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fr-FR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rtlCol="0" anchor="b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24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0" name="Image 19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sme 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4" name="Graphisme 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e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e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e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e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C82C3739-A48D-4D72-8399-3A78E89347AF}" type="datetime1">
              <a:rPr lang="fr-FR" smtClean="0"/>
              <a:t>21/05/2024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rtlCol="0" anchor="ctr">
            <a:normAutofit/>
          </a:bodyPr>
          <a:lstStyle>
            <a:lvl1pPr algn="l">
              <a:defRPr lang="fr-F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3" name="Espace réservé d’image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3" name="Graphisme 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1" name="Image 10" descr="Motif à bandes noires et blanches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imag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rtlCol="0" anchor="b">
            <a:normAutofit/>
          </a:bodyPr>
          <a:lstStyle>
            <a:lvl1pPr algn="l">
              <a:defRPr lang="fr-F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fr-F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3" name="Graphisme 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e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e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e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e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e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63" name="Espace réservé d’image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8" name="Graphisme 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5" name="Image 34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sme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8" name="Graphisme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e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e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e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e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67" name="Espace réservé de la date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9C450D9F-4F50-4B61-ACBA-9BB53B857D6A}" type="datetime1">
              <a:rPr lang="fr-FR" smtClean="0"/>
              <a:t>21/05/2024</a:t>
            </a:fld>
            <a:endParaRPr lang="fr-FR" dirty="0"/>
          </a:p>
        </p:txBody>
      </p:sp>
      <p:sp>
        <p:nvSpPr>
          <p:cNvPr id="68" name="Espace réservé du pied de page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9" name="Espace réservé du numéro de diapositive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fr-FR"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8" name="Graphisme 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1" name="Graphisme 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sme 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73" name="Graphisme 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Image 34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e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e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e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e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e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e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rtlCol="0" anchor="b">
            <a:normAutofit/>
          </a:bodyPr>
          <a:lstStyle>
            <a:lvl1pPr algn="l">
              <a:defRPr lang="fr-F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sur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fr-F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192" name="Espace réservé de la date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7DA043FB-7B03-4877-93EF-AE18CFEB6897}" type="datetime1">
              <a:rPr lang="fr-FR" smtClean="0"/>
              <a:t>21/05/2024</a:t>
            </a:fld>
            <a:endParaRPr lang="fr-FR" dirty="0"/>
          </a:p>
        </p:txBody>
      </p:sp>
      <p:sp>
        <p:nvSpPr>
          <p:cNvPr id="193" name="Espace réservé du pied de page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94" name="Espace réservé du numéro de diapositive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2" name="Image 11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6" name="Graphisme 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1" name="Graphisme 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Espace réservé de la date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30FEAF1-E3C9-42F3-A01E-3018B9694D87}" type="datetime1">
              <a:rPr lang="fr-FR" smtClean="0"/>
              <a:t>21/05/2024</a:t>
            </a:fld>
            <a:endParaRPr lang="fr-FR" dirty="0"/>
          </a:p>
        </p:txBody>
      </p:sp>
      <p:sp>
        <p:nvSpPr>
          <p:cNvPr id="33" name="Espace réservé du pied de page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4" name="Espace réservé du numéro de diapositive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fr-FR" sz="18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fr-FR" sz="18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sme 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9" name="Graphisme 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12" name="Graphique 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sme 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01" name="Forme libre : Forme 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63" name="Forme libre : Forme 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fr-FR" sz="1800"/>
            </a:lvl1pPr>
            <a:lvl2pPr>
              <a:lnSpc>
                <a:spcPts val="2000"/>
              </a:lnSpc>
              <a:defRPr lang="fr-FR" sz="1800"/>
            </a:lvl2pPr>
            <a:lvl3pPr>
              <a:lnSpc>
                <a:spcPts val="2000"/>
              </a:lnSpc>
              <a:defRPr lang="fr-FR" sz="1800"/>
            </a:lvl3pPr>
            <a:lvl4pPr>
              <a:lnSpc>
                <a:spcPts val="2000"/>
              </a:lnSpc>
              <a:defRPr lang="fr-FR" sz="1800"/>
            </a:lvl4pPr>
            <a:lvl5pPr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None/>
              <a:defRPr lang="fr-FR" sz="18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9" name="Espace réservé de la date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0F9B10-9921-4525-AB72-AC158EA52A87}" type="datetime1">
              <a:rPr lang="fr-FR" smtClean="0"/>
              <a:t>21/05/2024</a:t>
            </a:fld>
            <a:endParaRPr lang="fr-FR" dirty="0"/>
          </a:p>
        </p:txBody>
      </p:sp>
      <p:sp>
        <p:nvSpPr>
          <p:cNvPr id="210" name="Espace réservé du pied de page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211" name="Espace réservé du numéro de diapositive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l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fr-FR"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9" name="Espace réservé de la date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3847E853-E806-4F96-ABC7-8B3A83E2C31C}" type="datetime1">
              <a:rPr lang="fr-FR" smtClean="0"/>
              <a:t>21/05/2024</a:t>
            </a:fld>
            <a:endParaRPr lang="fr-FR" dirty="0"/>
          </a:p>
        </p:txBody>
      </p:sp>
      <p:sp>
        <p:nvSpPr>
          <p:cNvPr id="70" name="Espace réservé du pied de page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71" name="Espace réservé du numéro de diapositive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6" name="Graphisme 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B6A7216-21F6-47AF-AE32-212B6128DEAD}" type="datetime1">
              <a:rPr lang="fr-FR" smtClean="0"/>
              <a:t>21/05/2024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6515" y="677918"/>
            <a:ext cx="8224549" cy="3590596"/>
          </a:xfrm>
        </p:spPr>
        <p:txBody>
          <a:bodyPr rtlCol="0">
            <a:normAutofit fontScale="90000"/>
          </a:bodyPr>
          <a:lstStyle>
            <a:defPPr>
              <a:defRPr lang="fr-FR"/>
            </a:defPPr>
          </a:lstStyle>
          <a:p>
            <a:pPr algn="ctr" rtl="0"/>
            <a:br>
              <a:rPr lang="fr-FR" dirty="0"/>
            </a:br>
            <a:br>
              <a:rPr lang="fr-FR" dirty="0"/>
            </a:br>
            <a:r>
              <a:rPr lang="fr-FR" dirty="0"/>
              <a:t>Rapport Projet</a:t>
            </a:r>
            <a:br>
              <a:rPr lang="fr-FR" dirty="0"/>
            </a:b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fr-FR" dirty="0">
                <a:solidFill>
                  <a:srgbClr val="FFC000"/>
                </a:solidFill>
              </a:rPr>
              <a:t>E</a:t>
            </a:r>
            <a:r>
              <a:rPr lang="fr-FR" dirty="0">
                <a:solidFill>
                  <a:schemeClr val="tx1"/>
                </a:solidFill>
              </a:rPr>
              <a:t>R</a:t>
            </a:r>
            <a:r>
              <a:rPr lang="fr-FR" dirty="0"/>
              <a:t>-</a:t>
            </a:r>
            <a:r>
              <a:rPr lang="fr-FR" dirty="0">
                <a:solidFill>
                  <a:srgbClr val="00B050"/>
                </a:solidFill>
              </a:rPr>
              <a:t>J</a:t>
            </a:r>
            <a:r>
              <a:rPr lang="fr-FR" dirty="0"/>
              <a:t>-</a:t>
            </a:r>
            <a:r>
              <a:rPr lang="fr-FR" dirty="0">
                <a:solidFill>
                  <a:srgbClr val="FF0000"/>
                </a:solidFill>
              </a:rPr>
              <a:t>O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2024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		</a:t>
            </a:r>
            <a:r>
              <a:rPr lang="fr-FR" sz="2700" dirty="0" err="1"/>
              <a:t>MArHIC</a:t>
            </a:r>
            <a:r>
              <a:rPr lang="fr-FR" sz="2700" dirty="0"/>
              <a:t>/RIBEIRO/CHARBEL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3B8AA-47E0-1987-F3FA-BC554C20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57" y="136525"/>
            <a:ext cx="9934764" cy="572057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A98117-F781-4641-CDDF-484268FF932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602557" y="1084082"/>
            <a:ext cx="10133814" cy="5153206"/>
          </a:xfrm>
          <a:ln w="57150">
            <a:solidFill>
              <a:schemeClr val="tx2"/>
            </a:solidFill>
          </a:ln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978A9A-E4D6-56C7-7711-37375E14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24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3B8AA-47E0-1987-F3FA-BC554C20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57" y="136525"/>
            <a:ext cx="9934764" cy="572057"/>
          </a:xfrm>
        </p:spPr>
        <p:txBody>
          <a:bodyPr>
            <a:normAutofit fontScale="90000"/>
          </a:bodyPr>
          <a:lstStyle/>
          <a:p>
            <a:r>
              <a:rPr lang="fr-FR" dirty="0"/>
              <a:t>ANNEXE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A98117-F781-4641-CDDF-484268FF932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602557" y="1084082"/>
            <a:ext cx="10133814" cy="5153206"/>
          </a:xfrm>
          <a:ln w="57150"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</a:t>
            </a:r>
            <a:r>
              <a:rPr lang="fr-FR" b="1" dirty="0"/>
              <a:t>liste</a:t>
            </a:r>
            <a:r>
              <a:rPr lang="fr-FR" dirty="0"/>
              <a:t> des </a:t>
            </a:r>
            <a:r>
              <a:rPr lang="fr-FR" b="1" dirty="0"/>
              <a:t>fichiers</a:t>
            </a:r>
            <a:r>
              <a:rPr lang="fr-FR" dirty="0"/>
              <a:t> compris dans le programme :</a:t>
            </a:r>
          </a:p>
          <a:p>
            <a:r>
              <a:rPr lang="fr-FR" u="sng" dirty="0"/>
              <a:t>« </a:t>
            </a:r>
            <a:r>
              <a:rPr lang="fr-FR" u="sng" dirty="0" err="1"/>
              <a:t>main.c</a:t>
            </a:r>
            <a:r>
              <a:rPr lang="fr-FR" u="sng" dirty="0"/>
              <a:t> » </a:t>
            </a:r>
            <a:r>
              <a:rPr lang="fr-FR" dirty="0"/>
              <a:t>: </a:t>
            </a:r>
            <a:r>
              <a:rPr lang="fr-FR" dirty="0" err="1"/>
              <a:t>aaaaa</a:t>
            </a:r>
            <a:endParaRPr lang="fr-FR" dirty="0"/>
          </a:p>
          <a:p>
            <a:endParaRPr lang="fr-FR" dirty="0"/>
          </a:p>
          <a:p>
            <a:r>
              <a:rPr lang="fr-FR" dirty="0"/>
              <a:t>Qq fichiers txt d’athlète</a:t>
            </a:r>
          </a:p>
          <a:p>
            <a:pPr marL="0" indent="0">
              <a:buNone/>
            </a:pPr>
            <a:endParaRPr lang="fr-FR" sz="28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800" b="1" u="sng" dirty="0">
                <a:solidFill>
                  <a:srgbClr val="FF0000"/>
                </a:solidFill>
              </a:rPr>
              <a:t>A Compléter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b="1" u="sng" dirty="0"/>
              <a:t>L’URL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du programme est la suivante :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978A9A-E4D6-56C7-7711-37375E14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30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673475"/>
          </a:xfrm>
        </p:spPr>
        <p:txBody>
          <a:bodyPr rtlCol="0">
            <a:normAutofit fontScale="90000"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09365" y="1625714"/>
            <a:ext cx="6338887" cy="4507845"/>
          </a:xfrm>
        </p:spPr>
        <p:txBody>
          <a:bodyPr rtlCol="0">
            <a:normAutofit fontScale="92500" lnSpcReduction="10000"/>
          </a:bodyPr>
          <a:lstStyle>
            <a:defPPr>
              <a:defRPr lang="fr-FR"/>
            </a:defPPr>
          </a:lstStyle>
          <a:p>
            <a:pPr marL="457200" indent="-457200" rtl="0">
              <a:buFont typeface="+mj-lt"/>
              <a:buAutoNum type="arabicPeriod"/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Sujet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Equipe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Organisation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Démarche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Programme et fonctionnalités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Problèmes rencontrés/Solutions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Tests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Annexes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3B8AA-47E0-1987-F3FA-BC554C20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57" y="136525"/>
            <a:ext cx="9934764" cy="572057"/>
          </a:xfrm>
        </p:spPr>
        <p:txBody>
          <a:bodyPr>
            <a:normAutofit fontScale="90000"/>
          </a:bodyPr>
          <a:lstStyle/>
          <a:p>
            <a:r>
              <a:rPr lang="fr-FR" dirty="0"/>
              <a:t>SUJET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A98117-F781-4641-CDDF-484268FF932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602557" y="1084082"/>
            <a:ext cx="10133814" cy="5153206"/>
          </a:xfrm>
          <a:ln w="5715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L’objectif de ce projet est de fournir à un entraineur sportif une application fonctionnelle permettant de gérer et suivre les performances de ses athlètes dans diverses disciplines. </a:t>
            </a:r>
          </a:p>
          <a:p>
            <a:pPr marL="0" indent="0">
              <a:buNone/>
            </a:pPr>
            <a:r>
              <a:rPr lang="fr-FR" sz="2000" dirty="0"/>
              <a:t>Cette application devra fournir la possibilité de :</a:t>
            </a:r>
          </a:p>
          <a:p>
            <a:pPr lvl="1"/>
            <a:r>
              <a:rPr lang="fr-FR" sz="2000" dirty="0"/>
              <a:t>Saisir les résultats d’un entrainement pour un athlète/1 discipline/ 1 date</a:t>
            </a:r>
          </a:p>
          <a:p>
            <a:pPr lvl="1"/>
            <a:r>
              <a:rPr lang="fr-FR" sz="2000" dirty="0"/>
              <a:t>Consulter l’historique des entrainements d’un athlète particulier</a:t>
            </a:r>
          </a:p>
          <a:p>
            <a:pPr lvl="1"/>
            <a:r>
              <a:rPr lang="fr-FR" sz="2000" dirty="0"/>
              <a:t>Analyser les performances d’un athlète particulier</a:t>
            </a:r>
          </a:p>
          <a:p>
            <a:pPr lvl="1"/>
            <a:r>
              <a:rPr lang="fr-FR" sz="2000" dirty="0"/>
              <a:t>Identifier par discipline les 3 athlètes les plus performants pour participer aux JO</a:t>
            </a:r>
          </a:p>
          <a:p>
            <a:pPr lvl="1"/>
            <a:r>
              <a:rPr lang="fr-FR" sz="2000" dirty="0"/>
              <a:t>Gérer les « relais » à 4 athlètes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978A9A-E4D6-56C7-7711-37375E14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551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3B8AA-47E0-1987-F3FA-BC554C20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57" y="136525"/>
            <a:ext cx="9934764" cy="572057"/>
          </a:xfrm>
        </p:spPr>
        <p:txBody>
          <a:bodyPr>
            <a:normAutofit fontScale="90000"/>
          </a:bodyPr>
          <a:lstStyle/>
          <a:p>
            <a:r>
              <a:rPr lang="fr-FR" dirty="0"/>
              <a:t>EQUIPE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A98117-F781-4641-CDDF-484268FF932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602557" y="1084082"/>
            <a:ext cx="10039546" cy="2271860"/>
          </a:xfrm>
          <a:ln w="57150"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L’équipe Projet est constituée de 3 membres :</a:t>
            </a:r>
          </a:p>
          <a:p>
            <a:r>
              <a:rPr lang="fr-FR" sz="2000" dirty="0"/>
              <a:t>Thomas Ribeiro (Etudiant à </a:t>
            </a:r>
            <a:r>
              <a:rPr lang="fr-FR" sz="2000" dirty="0" err="1"/>
              <a:t>CYTech</a:t>
            </a:r>
            <a:r>
              <a:rPr lang="fr-FR" sz="2000" dirty="0"/>
              <a:t> MEF2)</a:t>
            </a:r>
          </a:p>
          <a:p>
            <a:r>
              <a:rPr lang="fr-FR" sz="2000" dirty="0"/>
              <a:t>Elias Charbel (Etudiant à </a:t>
            </a:r>
            <a:r>
              <a:rPr lang="fr-FR" sz="2000" dirty="0" err="1"/>
              <a:t>CYTech</a:t>
            </a:r>
            <a:r>
              <a:rPr lang="fr-FR" sz="2000" dirty="0"/>
              <a:t> MEF2)</a:t>
            </a:r>
          </a:p>
          <a:p>
            <a:r>
              <a:rPr lang="fr-FR" sz="2000" dirty="0"/>
              <a:t>Antoine Marhic (Etudiant à </a:t>
            </a:r>
            <a:r>
              <a:rPr lang="fr-FR" sz="2000" dirty="0" err="1"/>
              <a:t>CYTech</a:t>
            </a:r>
            <a:r>
              <a:rPr lang="fr-FR" sz="2000" dirty="0"/>
              <a:t> MEF2)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978A9A-E4D6-56C7-7711-37375E14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27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3B8AA-47E0-1987-F3FA-BC554C20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57" y="136525"/>
            <a:ext cx="9934764" cy="572057"/>
          </a:xfrm>
        </p:spPr>
        <p:txBody>
          <a:bodyPr>
            <a:normAutofit fontScale="90000"/>
          </a:bodyPr>
          <a:lstStyle/>
          <a:p>
            <a:r>
              <a:rPr lang="fr-FR" dirty="0"/>
              <a:t>ORGANISATION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A98117-F781-4641-CDDF-484268FF932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885361" y="708582"/>
            <a:ext cx="10133814" cy="5939049"/>
          </a:xfrm>
          <a:ln w="57150">
            <a:solidFill>
              <a:schemeClr val="tx2"/>
            </a:solidFill>
          </a:ln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Un </a:t>
            </a:r>
            <a:r>
              <a:rPr lang="fr-FR" b="1" u="sng" dirty="0"/>
              <a:t>groupe WhatsApp </a:t>
            </a:r>
            <a:r>
              <a:rPr lang="fr-FR" dirty="0"/>
              <a:t>dédié à ce projet a été constitué afin de communiquer facilement et de partager les informations</a:t>
            </a:r>
          </a:p>
          <a:p>
            <a:r>
              <a:rPr lang="fr-FR" dirty="0"/>
              <a:t>Un </a:t>
            </a:r>
            <a:r>
              <a:rPr lang="fr-FR" b="1" u="sng" dirty="0"/>
              <a:t>repository GitHub (projet-CER_JO-CY-TECH) </a:t>
            </a:r>
            <a:r>
              <a:rPr lang="fr-FR" dirty="0"/>
              <a:t>dédié a été créé afin de stocker le code, de gérer les différentes versions et de permettre à toutes les personnes de l’équiper de coder en toute sécurité.</a:t>
            </a:r>
          </a:p>
          <a:p>
            <a:r>
              <a:rPr lang="fr-FR" dirty="0"/>
              <a:t>La </a:t>
            </a:r>
            <a:r>
              <a:rPr lang="fr-FR" b="1" u="sng" dirty="0"/>
              <a:t>répartition des tâches </a:t>
            </a:r>
            <a:r>
              <a:rPr lang="fr-FR" dirty="0"/>
              <a:t>a été la suivante :</a:t>
            </a:r>
          </a:p>
          <a:p>
            <a:pPr lvl="1"/>
            <a:r>
              <a:rPr lang="fr-FR" dirty="0"/>
              <a:t>Interface Utilisateur (Antoine Marhic)</a:t>
            </a:r>
          </a:p>
          <a:p>
            <a:pPr lvl="1"/>
            <a:r>
              <a:rPr lang="fr-FR" dirty="0"/>
              <a:t>Structures (Thomas Ribeiro)</a:t>
            </a:r>
          </a:p>
          <a:p>
            <a:pPr lvl="1"/>
            <a:r>
              <a:rPr lang="fr-FR" dirty="0"/>
              <a:t>Fonctions </a:t>
            </a:r>
          </a:p>
          <a:p>
            <a:pPr lvl="2"/>
            <a:r>
              <a:rPr lang="fr-FR" dirty="0"/>
              <a:t>Validation des saisies (Antoine Marhic)</a:t>
            </a:r>
          </a:p>
          <a:p>
            <a:pPr lvl="2"/>
            <a:r>
              <a:rPr lang="fr-FR" dirty="0"/>
              <a:t>Stockage en fichiers (Elias Charbel)</a:t>
            </a:r>
          </a:p>
          <a:p>
            <a:pPr lvl="2"/>
            <a:r>
              <a:rPr lang="fr-FR" dirty="0"/>
              <a:t>Calcul des performances (Thomas Ribeiro)</a:t>
            </a:r>
          </a:p>
          <a:p>
            <a:pPr lvl="1"/>
            <a:r>
              <a:rPr lang="fr-FR" dirty="0"/>
              <a:t>Tests (Antoine Marhic principalement)</a:t>
            </a:r>
          </a:p>
          <a:p>
            <a:pPr lvl="1"/>
            <a:r>
              <a:rPr lang="fr-FR" dirty="0"/>
              <a:t> Commentaires (en Français) + </a:t>
            </a:r>
            <a:r>
              <a:rPr lang="fr-FR" dirty="0" err="1"/>
              <a:t>Review</a:t>
            </a:r>
            <a:r>
              <a:rPr lang="fr-FR" dirty="0"/>
              <a:t> Code + Rapport Projet (TOUS)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978A9A-E4D6-56C7-7711-37375E14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49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3B8AA-47E0-1987-F3FA-BC554C20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57" y="136525"/>
            <a:ext cx="9934764" cy="572057"/>
          </a:xfrm>
        </p:spPr>
        <p:txBody>
          <a:bodyPr>
            <a:normAutofit fontScale="90000"/>
          </a:bodyPr>
          <a:lstStyle/>
          <a:p>
            <a:r>
              <a:rPr lang="fr-FR" dirty="0"/>
              <a:t>DEMARCHE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A98117-F781-4641-CDDF-484268FF932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602557" y="1084082"/>
            <a:ext cx="10133814" cy="5153206"/>
          </a:xfrm>
          <a:ln w="57150"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étapes ont été les suivantes :</a:t>
            </a:r>
          </a:p>
          <a:p>
            <a:r>
              <a:rPr lang="fr-FR" b="1" u="sng" dirty="0"/>
              <a:t>Définition des structures </a:t>
            </a:r>
            <a:r>
              <a:rPr lang="fr-FR" dirty="0"/>
              <a:t>en mémoire (</a:t>
            </a:r>
            <a:r>
              <a:rPr lang="fr-FR" dirty="0" err="1"/>
              <a:t>athlete</a:t>
            </a:r>
            <a:r>
              <a:rPr lang="fr-FR" dirty="0"/>
              <a:t>, performance, </a:t>
            </a:r>
            <a:r>
              <a:rPr lang="fr-FR" dirty="0" err="1"/>
              <a:t>athlete_performance</a:t>
            </a:r>
            <a:r>
              <a:rPr lang="fr-FR" dirty="0"/>
              <a:t>)</a:t>
            </a:r>
          </a:p>
          <a:p>
            <a:r>
              <a:rPr lang="fr-FR" dirty="0"/>
              <a:t>Définition de </a:t>
            </a:r>
            <a:r>
              <a:rPr lang="fr-FR" b="1" u="sng" dirty="0"/>
              <a:t>l’interface</a:t>
            </a:r>
            <a:r>
              <a:rPr lang="fr-FR" dirty="0"/>
              <a:t> (les menus) mais sans l’implémenter</a:t>
            </a:r>
          </a:p>
          <a:p>
            <a:r>
              <a:rPr lang="fr-FR" dirty="0"/>
              <a:t>Création du </a:t>
            </a:r>
            <a:r>
              <a:rPr lang="fr-FR" b="1" u="sng" dirty="0" err="1"/>
              <a:t>makefile</a:t>
            </a:r>
            <a:endParaRPr lang="fr-FR" b="1" u="sng" dirty="0"/>
          </a:p>
          <a:p>
            <a:r>
              <a:rPr lang="fr-FR" b="1" u="sng" dirty="0"/>
              <a:t>Codage des structures</a:t>
            </a:r>
          </a:p>
          <a:p>
            <a:r>
              <a:rPr lang="fr-FR" b="1" u="sng" dirty="0"/>
              <a:t>Codage des fonctions (statistiques) </a:t>
            </a:r>
            <a:r>
              <a:rPr lang="fr-FR" dirty="0"/>
              <a:t>exploitant les structures initialisées statiquement dans le code.</a:t>
            </a:r>
          </a:p>
          <a:p>
            <a:r>
              <a:rPr lang="fr-FR" b="1" u="sng" dirty="0"/>
              <a:t>Codage</a:t>
            </a:r>
            <a:r>
              <a:rPr lang="fr-FR" dirty="0"/>
              <a:t> de </a:t>
            </a:r>
            <a:r>
              <a:rPr lang="fr-FR" b="1" u="sng" dirty="0"/>
              <a:t>l’interface utilisateur </a:t>
            </a:r>
            <a:r>
              <a:rPr lang="fr-FR" dirty="0"/>
              <a:t>sans contrôle de saisie</a:t>
            </a:r>
          </a:p>
          <a:p>
            <a:r>
              <a:rPr lang="fr-FR" b="1" u="sng" dirty="0"/>
              <a:t>Codage</a:t>
            </a:r>
            <a:r>
              <a:rPr lang="fr-FR" dirty="0"/>
              <a:t> des </a:t>
            </a:r>
            <a:r>
              <a:rPr lang="fr-FR" b="1" u="sng" dirty="0"/>
              <a:t>contrôles</a:t>
            </a:r>
            <a:r>
              <a:rPr lang="fr-FR" dirty="0"/>
              <a:t> de </a:t>
            </a:r>
            <a:r>
              <a:rPr lang="fr-FR" b="1" u="sng" dirty="0"/>
              <a:t>saisie</a:t>
            </a:r>
            <a:r>
              <a:rPr lang="fr-FR" dirty="0"/>
              <a:t> (date, temps …)</a:t>
            </a:r>
          </a:p>
          <a:p>
            <a:r>
              <a:rPr lang="fr-FR" b="1" u="sng" dirty="0"/>
              <a:t>Tests</a:t>
            </a:r>
            <a:r>
              <a:rPr lang="fr-FR" dirty="0"/>
              <a:t> de </a:t>
            </a:r>
            <a:r>
              <a:rPr lang="fr-FR" b="1" u="sng" dirty="0"/>
              <a:t>l’interface</a:t>
            </a:r>
            <a:r>
              <a:rPr lang="fr-FR" dirty="0"/>
              <a:t> utilisateur</a:t>
            </a:r>
          </a:p>
          <a:p>
            <a:r>
              <a:rPr lang="fr-FR" b="1" u="sng" dirty="0"/>
              <a:t>Tests</a:t>
            </a:r>
            <a:r>
              <a:rPr lang="fr-FR" dirty="0"/>
              <a:t> des fonctions de </a:t>
            </a:r>
            <a:r>
              <a:rPr lang="fr-FR" b="1" u="sng" dirty="0"/>
              <a:t>calcul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978A9A-E4D6-56C7-7711-37375E14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73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3B8AA-47E0-1987-F3FA-BC554C20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57" y="136525"/>
            <a:ext cx="9934764" cy="572057"/>
          </a:xfrm>
        </p:spPr>
        <p:txBody>
          <a:bodyPr>
            <a:normAutofit fontScale="90000"/>
          </a:bodyPr>
          <a:lstStyle/>
          <a:p>
            <a:r>
              <a:rPr lang="fr-FR" dirty="0"/>
              <a:t>PROGRAMME ET FONCTIONNALITES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A98117-F781-4641-CDDF-484268FF932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602557" y="1084082"/>
            <a:ext cx="10133814" cy="5153206"/>
          </a:xfrm>
          <a:ln w="57150"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b="1" u="sng" dirty="0"/>
              <a:t>fonctionnalités</a:t>
            </a:r>
            <a:r>
              <a:rPr lang="fr-FR" dirty="0"/>
              <a:t> incluses dans le programme sont les suivantes :</a:t>
            </a:r>
          </a:p>
          <a:p>
            <a:r>
              <a:rPr lang="fr-FR" dirty="0"/>
              <a:t>Ajouter 1 nouvel entrainement</a:t>
            </a:r>
          </a:p>
          <a:p>
            <a:r>
              <a:rPr lang="fr-FR" dirty="0"/>
              <a:t>Consulter l’historique des entrainements pour 1 athlète</a:t>
            </a:r>
          </a:p>
          <a:p>
            <a:r>
              <a:rPr lang="fr-FR" b="1" dirty="0">
                <a:solidFill>
                  <a:srgbClr val="FF0000"/>
                </a:solidFill>
                <a:highlight>
                  <a:srgbClr val="C0C0C0"/>
                </a:highlight>
              </a:rPr>
              <a:t>Consulter l’historique des entrainements pour 1 discipline </a:t>
            </a:r>
          </a:p>
          <a:p>
            <a:r>
              <a:rPr lang="fr-FR" dirty="0"/>
              <a:t>Consulter les statistiques pour 1 athlète et 1 discipline  (meilleur temps, pire temps, moyenne des temps)</a:t>
            </a:r>
          </a:p>
          <a:p>
            <a:r>
              <a:rPr lang="fr-FR" b="1" dirty="0">
                <a:solidFill>
                  <a:srgbClr val="FF0000"/>
                </a:solidFill>
                <a:highlight>
                  <a:srgbClr val="C0C0C0"/>
                </a:highlight>
              </a:rPr>
              <a:t>Consulter l’évolution des temps d’un athlète pour 1 discipline entre 2 dates</a:t>
            </a:r>
          </a:p>
          <a:p>
            <a:r>
              <a:rPr lang="fr-FR" b="1" dirty="0">
                <a:solidFill>
                  <a:srgbClr val="FF0000"/>
                </a:solidFill>
                <a:highlight>
                  <a:srgbClr val="C0C0C0"/>
                </a:highlight>
              </a:rPr>
              <a:t>Identifier les athlètes à sélectionner pour les JO pour 1 discipline</a:t>
            </a:r>
          </a:p>
          <a:p>
            <a:endParaRPr lang="fr-FR" b="1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fr-FR" dirty="0"/>
              <a:t>Quelques </a:t>
            </a:r>
            <a:r>
              <a:rPr lang="fr-FR" b="1" u="sng" dirty="0"/>
              <a:t>améliorations</a:t>
            </a:r>
            <a:r>
              <a:rPr lang="fr-FR" dirty="0"/>
              <a:t> possibles :</a:t>
            </a:r>
          </a:p>
          <a:p>
            <a:r>
              <a:rPr lang="fr-FR" dirty="0"/>
              <a:t>Représentation graphique des performances des athlètes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978A9A-E4D6-56C7-7711-37375E14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243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3B8AA-47E0-1987-F3FA-BC554C20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57" y="136525"/>
            <a:ext cx="9934764" cy="572057"/>
          </a:xfrm>
        </p:spPr>
        <p:txBody>
          <a:bodyPr>
            <a:normAutofit fontScale="90000"/>
          </a:bodyPr>
          <a:lstStyle/>
          <a:p>
            <a:r>
              <a:rPr lang="fr-FR" dirty="0"/>
              <a:t>PROBLEMES ET SOLUTIONS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A98117-F781-4641-CDDF-484268FF932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838227" y="955863"/>
            <a:ext cx="10133814" cy="5153206"/>
          </a:xfrm>
          <a:ln w="57150"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u="sng" dirty="0">
                <a:solidFill>
                  <a:schemeClr val="bg1"/>
                </a:solidFill>
              </a:rPr>
              <a:t>DIFFICULTES</a:t>
            </a:r>
          </a:p>
          <a:p>
            <a:r>
              <a:rPr lang="fr-FR" b="1" u="sng" dirty="0"/>
              <a:t>Répartition des tâches </a:t>
            </a:r>
            <a:r>
              <a:rPr lang="fr-FR" dirty="0"/>
              <a:t>pas forcément simple à trouver </a:t>
            </a:r>
          </a:p>
          <a:p>
            <a:r>
              <a:rPr lang="fr-FR" dirty="0"/>
              <a:t>Coordination compliquée pour ne </a:t>
            </a:r>
            <a:r>
              <a:rPr lang="fr-FR" b="1" u="sng" dirty="0"/>
              <a:t>pas « écraser » le travail des autres </a:t>
            </a:r>
            <a:r>
              <a:rPr lang="fr-FR" dirty="0"/>
              <a:t>quand un fichier devait être modifié à plusieurs</a:t>
            </a:r>
          </a:p>
          <a:p>
            <a:r>
              <a:rPr lang="fr-FR" b="1" u="sng" dirty="0"/>
              <a:t>Sous-estimation du temps </a:t>
            </a:r>
            <a:r>
              <a:rPr lang="fr-FR" dirty="0"/>
              <a:t>pour coder des </a:t>
            </a:r>
            <a:r>
              <a:rPr lang="fr-FR" b="1" u="sng" dirty="0"/>
              <a:t>contrôles de saisie</a:t>
            </a:r>
          </a:p>
          <a:p>
            <a:r>
              <a:rPr lang="fr-FR" dirty="0"/>
              <a:t>Gestion de la discipline « </a:t>
            </a:r>
            <a:r>
              <a:rPr lang="fr-FR" b="1" u="sng" dirty="0"/>
              <a:t>Relais</a:t>
            </a:r>
            <a:r>
              <a:rPr lang="fr-FR" dirty="0"/>
              <a:t> » </a:t>
            </a:r>
            <a:r>
              <a:rPr lang="fr-FR" b="1" u="sng" dirty="0"/>
              <a:t>entrainant</a:t>
            </a:r>
            <a:r>
              <a:rPr lang="fr-FR" dirty="0"/>
              <a:t> une </a:t>
            </a:r>
            <a:r>
              <a:rPr lang="fr-FR" b="1" u="sng" dirty="0"/>
              <a:t>restructuration</a:t>
            </a:r>
            <a:r>
              <a:rPr lang="fr-FR" dirty="0"/>
              <a:t> de certaines parties du </a:t>
            </a:r>
            <a:r>
              <a:rPr lang="fr-FR" b="1" u="sng" dirty="0"/>
              <a:t>code</a:t>
            </a:r>
            <a:r>
              <a:rPr lang="fr-FR" dirty="0"/>
              <a:t> (dont les structures) </a:t>
            </a:r>
          </a:p>
          <a:p>
            <a:r>
              <a:rPr lang="fr-FR" b="1" u="sng" dirty="0"/>
              <a:t>Travail en distanciel </a:t>
            </a:r>
            <a:r>
              <a:rPr lang="fr-FR" dirty="0"/>
              <a:t>pas toujours efficace (choses traitées en double ou pas du tout traitées)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>
                <a:solidFill>
                  <a:schemeClr val="bg1"/>
                </a:solidFill>
              </a:rPr>
              <a:t>SOLUTIONS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r>
              <a:rPr lang="fr-FR" dirty="0"/>
              <a:t>Un </a:t>
            </a:r>
            <a:r>
              <a:rPr lang="fr-FR" b="1" u="sng" dirty="0"/>
              <a:t>travail</a:t>
            </a:r>
            <a:r>
              <a:rPr lang="fr-FR" dirty="0"/>
              <a:t> de qq heures en </a:t>
            </a:r>
            <a:r>
              <a:rPr lang="fr-FR" b="1" u="sng" dirty="0"/>
              <a:t>groupe sur site </a:t>
            </a:r>
            <a:r>
              <a:rPr lang="fr-FR" dirty="0"/>
              <a:t>tous les 2 ou 3 jours a permis de réduire les problèmes et d’être sûr que tous les membres du groupe sont bien informés même sur les fonctionnalités sur lesquelles ils n’ont pas beaucoup contribué.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978A9A-E4D6-56C7-7711-37375E14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60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3B8AA-47E0-1987-F3FA-BC554C20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57" y="136525"/>
            <a:ext cx="9934764" cy="572057"/>
          </a:xfrm>
        </p:spPr>
        <p:txBody>
          <a:bodyPr>
            <a:normAutofit fontScale="90000"/>
          </a:bodyPr>
          <a:lstStyle/>
          <a:p>
            <a:r>
              <a:rPr lang="fr-FR" dirty="0"/>
              <a:t>TESTS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A98117-F781-4641-CDDF-484268FF932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602557" y="1084082"/>
            <a:ext cx="10133814" cy="5153206"/>
          </a:xfrm>
          <a:ln w="57150"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tests ont été de 2 natures :</a:t>
            </a:r>
          </a:p>
          <a:p>
            <a:r>
              <a:rPr lang="fr-FR" dirty="0"/>
              <a:t>Les </a:t>
            </a:r>
            <a:r>
              <a:rPr lang="fr-FR" b="1" u="sng" dirty="0"/>
              <a:t>tests de contrôles de saisie </a:t>
            </a:r>
            <a:r>
              <a:rPr lang="fr-FR" dirty="0"/>
              <a:t>: (quelques exemples)</a:t>
            </a:r>
          </a:p>
          <a:p>
            <a:pPr lvl="1"/>
            <a:r>
              <a:rPr lang="fr-FR" dirty="0"/>
              <a:t>Aa</a:t>
            </a:r>
          </a:p>
          <a:p>
            <a:pPr lvl="1"/>
            <a:r>
              <a:rPr lang="fr-FR" dirty="0"/>
              <a:t>Aa</a:t>
            </a:r>
          </a:p>
          <a:p>
            <a:pPr lvl="1"/>
            <a:r>
              <a:rPr lang="fr-FR" dirty="0" err="1"/>
              <a:t>Bb</a:t>
            </a:r>
            <a:endParaRPr lang="fr-FR" dirty="0"/>
          </a:p>
          <a:p>
            <a:r>
              <a:rPr lang="fr-FR" dirty="0"/>
              <a:t>Les </a:t>
            </a:r>
            <a:r>
              <a:rPr lang="fr-FR" b="1" u="sng" dirty="0"/>
              <a:t>tests sur les fonctions de calcul </a:t>
            </a:r>
            <a:r>
              <a:rPr lang="fr-FR" dirty="0"/>
              <a:t>: (quelques exemples)</a:t>
            </a:r>
          </a:p>
          <a:p>
            <a:pPr lvl="1"/>
            <a:r>
              <a:rPr lang="fr-FR" dirty="0"/>
              <a:t>Xx</a:t>
            </a:r>
          </a:p>
          <a:p>
            <a:pPr lvl="1"/>
            <a:r>
              <a:rPr lang="fr-FR" dirty="0"/>
              <a:t>Pp</a:t>
            </a:r>
          </a:p>
          <a:p>
            <a:pPr lvl="1"/>
            <a:r>
              <a:rPr lang="fr-FR" dirty="0"/>
              <a:t>Mm</a:t>
            </a:r>
          </a:p>
          <a:p>
            <a:pPr lvl="1"/>
            <a:r>
              <a:rPr lang="fr-FR" dirty="0"/>
              <a:t>xxx</a:t>
            </a:r>
          </a:p>
          <a:p>
            <a:pPr lvl="1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978A9A-E4D6-56C7-7711-37375E14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smtClean="0"/>
              <a:pPr rtl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37915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16620_TF33968143_Win32" id="{8641F128-7FEB-43E8-A21B-BA125078AED1}" vid="{77CC1D9F-BAE1-40A4-99EF-F4D02F52955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{B860B27F-61C5-47E6-AB3E-E3E2501D2947}tf33968143_win32</Template>
  <TotalTime>0</TotalTime>
  <Words>645</Words>
  <Application>Microsoft Office PowerPoint</Application>
  <PresentationFormat>Grand écran</PresentationFormat>
  <Paragraphs>111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Personnalisé</vt:lpstr>
      <vt:lpstr>  Rapport Projet CER-J-O  2024      MArHIC/RIBEIRO/CHARBEL</vt:lpstr>
      <vt:lpstr>Sommaire</vt:lpstr>
      <vt:lpstr>SUJET</vt:lpstr>
      <vt:lpstr>EQUIPE</vt:lpstr>
      <vt:lpstr>ORGANISATION</vt:lpstr>
      <vt:lpstr>DEMARCHE</vt:lpstr>
      <vt:lpstr>PROGRAMME ET FONCTIONNALITES</vt:lpstr>
      <vt:lpstr>PROBLEMES ET SOLUTIONS</vt:lpstr>
      <vt:lpstr>TESTS</vt:lpstr>
      <vt:lpstr>CONCLUSION</vt:lpstr>
      <vt:lpstr>ANNEXE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Rapport Projet CER-J-O  2024      MArHIC/RIBEIRO/ROBERT ELIAS</dc:title>
  <dc:creator>Agnès Daire-Marhic</dc:creator>
  <cp:lastModifiedBy>Agnès Daire-Marhic</cp:lastModifiedBy>
  <cp:revision>8</cp:revision>
  <dcterms:created xsi:type="dcterms:W3CDTF">2024-05-21T16:04:55Z</dcterms:created>
  <dcterms:modified xsi:type="dcterms:W3CDTF">2024-05-21T17:44:55Z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