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5"/>
    <a:srgbClr val="FF054B"/>
    <a:srgbClr val="EDA4E6"/>
    <a:srgbClr val="F300FF"/>
    <a:srgbClr val="E964E3"/>
    <a:srgbClr val="EF0AD1"/>
    <a:srgbClr val="FF0086"/>
    <a:srgbClr val="00D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111-F2ED-F24D-AE38-916B753DC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DA73C-0545-034F-8E30-1EC37973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46C7-DF1F-0048-8372-0524C2F9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EA52-3A26-6A45-94C7-B3C0A657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A916-CB7B-384D-B314-B4D8E8C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5DE1-E24E-3E47-8786-E8AA74FC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C046-161B-9C42-B2B8-8D366219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75786-0547-3C4D-804F-BFA773CC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21C-DE39-6B40-BB59-883421D4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A972-E59D-AC4B-B93D-A13B7E1D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F3C3E-73D9-B446-97D7-419C06C6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279DE-C60B-D742-880C-518114DD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98EA-E0ED-E24F-BD3A-6FAA3E7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731D-29AD-EA44-8361-20426A62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39C0-3993-1D4D-BC7A-4D6A35D8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C3C-5409-7E43-B676-E8137637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603-63E6-7841-868E-0DC41272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2E3F-675E-0A41-8756-D53D3D35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531E-63C6-D34A-AE03-D7A510A9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42F4-951D-4947-A6B2-66F785E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A86-5387-384F-9BB1-B869EF8F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DD90-C727-2F43-A316-DF69272A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3FEE-4419-2544-AD41-92AA200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E8E4-FB3A-F141-A762-8E8297ED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5F06-F16A-1A43-B150-A9EBFCDF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D301-7402-1144-B906-CD14E53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8E8-C0F9-F741-8F93-2E47E028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AA38-6598-6543-AFCE-81935825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FDAA-0161-1247-9B56-61C8288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3F9B-5FDE-B34E-97A7-E2F1019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73FA-AC02-074C-9B20-4E793DC6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113-BB89-5445-AE56-F91773B7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B3EF-8999-0D42-8365-397174AA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8219-051E-B74F-B207-D8DA7B11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5969-4E21-8443-A027-7BAE71D07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4EFC-77CB-6741-AF9C-8AD73C54F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99EA2-41D8-684C-B925-1F66E5A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431B2-C34B-E244-A447-31FE4882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E9586-830C-C84F-8CF4-A086521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712-CF81-ED4B-BA90-864EC5A2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5A19A-1BCF-BC42-9387-006483F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3414B-DBDD-4248-B507-5DA7F50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EF2-18C1-144E-9AC1-FF74841E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B6DC-A7F7-1844-A6FB-857890E4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2B66-FE3C-5B40-A6D3-048CCEB6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38CC-2373-4740-A67C-AEBBD21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D665-0FF7-E449-B06F-BF97EEFD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7D8A-F444-0641-BF68-992975A9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3603-23D7-A945-8489-C7FDEA1C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2328-E1FE-9848-A800-2E531DA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9CBD-32F1-4847-A89B-7B2ECDDD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FFDC-7FC6-A343-8C1B-16E0DF26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769A-A7F7-BB49-A065-CFAE4515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36ED-4E51-1D41-8B35-CFFE2942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3B42-2ECD-F645-8F75-631627AC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FF97E-B7CF-7F48-BB27-B1436CC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AE3C-B5C0-8243-BA70-64CF8BD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72D5-ABF3-AC4A-B6C2-3BA9EB2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17D5-4AE9-9E4A-B052-F3F6D0B1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CA6B-9C08-674B-A620-8C9C7351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93C3-0D51-314D-A975-A87A3361E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FC3E-105F-AC47-8D27-0EC49D06E29E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163-3361-EE44-BA61-18843B933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30DA-263E-ED4A-A166-E96CD8C02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31D2D-EBA1-1B4C-AE20-3DAAFE6D1559}"/>
              </a:ext>
            </a:extLst>
          </p:cNvPr>
          <p:cNvGrpSpPr/>
          <p:nvPr/>
        </p:nvGrpSpPr>
        <p:grpSpPr>
          <a:xfrm>
            <a:off x="2521526" y="-447963"/>
            <a:ext cx="7305963" cy="7305963"/>
            <a:chOff x="2521526" y="-447963"/>
            <a:chExt cx="7305963" cy="7305963"/>
          </a:xfrm>
        </p:grpSpPr>
        <p:pic>
          <p:nvPicPr>
            <p:cNvPr id="14" name="Graphic 13" descr="Theatre">
              <a:extLst>
                <a:ext uri="{FF2B5EF4-FFF2-40B4-BE49-F238E27FC236}">
                  <a16:creationId xmlns:a16="http://schemas.microsoft.com/office/drawing/2014/main" id="{06F3993F-E15E-E047-BC79-3FF875226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1526" y="-447963"/>
              <a:ext cx="7305963" cy="73059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82988-B20B-0F46-AAEB-59BFF43ED567}"/>
                </a:ext>
              </a:extLst>
            </p:cNvPr>
            <p:cNvSpPr txBox="1"/>
            <p:nvPr/>
          </p:nvSpPr>
          <p:spPr>
            <a:xfrm>
              <a:off x="3853898" y="710256"/>
              <a:ext cx="448420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i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EDA4E6"/>
                  </a:solidFill>
                  <a:effectLst>
                    <a:outerShdw dist="38100" dir="2640000" algn="bl" rotWithShape="0">
                      <a:schemeClr val="accent1"/>
                    </a:outerShdw>
                    <a:reflection blurRad="6350" stA="73000" endPos="38000" dir="5400000" sy="-100000" algn="bl" rotWithShape="0"/>
                  </a:effectLst>
                  <a:ea typeface="Bodoni Ornaments" pitchFamily="2" charset="0"/>
                  <a:cs typeface="InaiMathi" pitchFamily="2" charset="0"/>
                </a:rPr>
                <a:t>WP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8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0996B6-3106-A840-9E31-5209804927D1}"/>
              </a:ext>
            </a:extLst>
          </p:cNvPr>
          <p:cNvSpPr/>
          <p:nvPr/>
        </p:nvSpPr>
        <p:spPr>
          <a:xfrm>
            <a:off x="3313218" y="601180"/>
            <a:ext cx="5248704" cy="5248704"/>
          </a:xfrm>
          <a:prstGeom prst="round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bg1"/>
              </a:gs>
              <a:gs pos="0">
                <a:schemeClr val="accent2"/>
              </a:gs>
              <a:gs pos="100000">
                <a:schemeClr val="bg1"/>
              </a:gs>
            </a:gsLst>
            <a:lin ang="5400000" scaled="0"/>
            <a:tileRect/>
          </a:gradFill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D28D6-AFDD-2743-B072-17095E30DEC8}"/>
              </a:ext>
            </a:extLst>
          </p:cNvPr>
          <p:cNvSpPr/>
          <p:nvPr/>
        </p:nvSpPr>
        <p:spPr>
          <a:xfrm>
            <a:off x="3601409" y="691046"/>
            <a:ext cx="3310511" cy="3939540"/>
          </a:xfrm>
          <a:prstGeom prst="rect">
            <a:avLst/>
          </a:prstGeom>
          <a:noFill/>
          <a:effectLst>
            <a:outerShdw dist="50800" sx="112000" sy="112000" algn="ctr" rotWithShape="0">
              <a:srgbClr val="000000">
                <a:alpha val="55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0" b="1" i="1" dirty="0">
                <a:ln w="0"/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4D716-600B-7D49-995B-C5C7C75C1851}"/>
              </a:ext>
            </a:extLst>
          </p:cNvPr>
          <p:cNvSpPr/>
          <p:nvPr/>
        </p:nvSpPr>
        <p:spPr>
          <a:xfrm>
            <a:off x="5937570" y="2000210"/>
            <a:ext cx="1840568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0" i="1" dirty="0">
                <a:ln w="0"/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267D0-83F6-4941-A1E1-9184F5387F9D}"/>
              </a:ext>
            </a:extLst>
          </p:cNvPr>
          <p:cNvSpPr/>
          <p:nvPr/>
        </p:nvSpPr>
        <p:spPr>
          <a:xfrm>
            <a:off x="6495666" y="3061673"/>
            <a:ext cx="1402371" cy="1402371"/>
          </a:xfrm>
          <a:prstGeom prst="ellipse">
            <a:avLst/>
          </a:prstGeom>
          <a:solidFill>
            <a:schemeClr val="accent2"/>
          </a:solidFill>
          <a:ln w="149225">
            <a:solidFill>
              <a:schemeClr val="bg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opcorn">
            <a:extLst>
              <a:ext uri="{FF2B5EF4-FFF2-40B4-BE49-F238E27FC236}">
                <a16:creationId xmlns:a16="http://schemas.microsoft.com/office/drawing/2014/main" id="{E17E3298-325C-DD43-91A5-F3D27D01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083" y="3225532"/>
            <a:ext cx="1074652" cy="10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2020-04-17T19:55:24Z</dcterms:created>
  <dcterms:modified xsi:type="dcterms:W3CDTF">2020-05-04T00:25:36Z</dcterms:modified>
</cp:coreProperties>
</file>