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6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00D39-D8BA-4802-766A-2081F927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D520E2-2870-499D-C1A2-D4E21452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C7AB0-34BC-470C-50BF-35061181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989CA-51F3-0A99-4A0E-0A4277A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723D6-AC46-C7FB-1278-4E72F463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7788F-1CDC-2A04-638A-65B70F3B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579476-5960-18CB-9C7B-BD7B2CDB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F4325E-B0A8-0E2D-9CFC-582041CC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CD8DCD-1033-99F1-DCB9-5D2F8240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B2199-6A6E-3F0F-0819-DA14736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64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7AD51F-0168-3583-AEA2-B98CDF011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AA26AE-1534-FACD-DD60-3CE09387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09252-77EE-CD08-972F-A292484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A98A6-16F2-3D48-B814-F6DD4722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0E3CA-3BF6-779C-C14E-F8F71125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1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9FD92-1638-424D-5CFE-E7719F30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633B64-36B4-FF96-FB78-345A9CF7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B1A2B-DC08-C5E7-9E3C-9780126D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EE9BA-0F50-DA59-3102-D5E97BD1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D277C-9D2A-CA27-D202-FD67942F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4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F4737-36E4-D884-82B4-42E1CDD5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15F46-A441-3089-F57F-15B70E62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0E545-AF36-A3EF-9641-54C4A42E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0D94E-316D-0E14-F34C-019A7BEB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353E7-0D4E-7328-EDB3-FEAD7DB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3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4473F-FD86-49A6-992D-D038DC64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6ED63-4DB3-E22C-57DA-594B99A39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FCA5FB-EF1C-BE32-1298-D8BDE16C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3FFF3-0ED4-BF62-68CA-65D8E120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FD0F09-F165-7506-E7BD-7C6B3265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F9F7E1-47D4-50C9-F2F4-C82D1974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3754A-D990-0EFC-0502-8110B75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73CAE-F75A-7B78-B9F8-43A8E2C4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85B366-6ED2-CDCE-424E-991C3C57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3F5533-E86C-6BD6-72D7-73B2B8A6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461698-41C6-9EF6-D940-FE47FBA89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0766F6-0B5F-36D2-6B49-D48BCFA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53467C-B0A1-E0A3-3723-FD6EC7DA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96C232-ACE1-A624-5A54-5066EC8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15AFD-6783-94CB-E20F-6F422B82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722BF3-90FB-5F9D-8C77-2F6EDEB7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DFA814-72F3-4ECD-AA0C-1013C685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D940C3-8D43-7320-3A78-D43E736B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9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F84F50-8C06-47D7-C019-903E9276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2C290E-4472-AA49-D0CF-5E8CC5A2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0138BA-A7CC-DDE2-4555-E42DDDC4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5C13F-31DD-4759-0B53-CAE5254D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380C4-A92E-F987-62E2-EC0D23C8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1A52A-C2CE-AE6A-DC22-6B3FD5D7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4FB7E1-9106-A24A-32EA-04A0A061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0A70A4-E63C-A3A4-BAC7-47D2A1AD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D06D4-D337-8523-AD25-85673B3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68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D7AAC-4C98-FA39-9DB9-1C240EDC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72394C-DF74-BBCF-0A78-C44F212F7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7BFF22-9C44-0817-C8A2-C63C1FC0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DF08B9-44F7-4D62-DB37-212A4DF8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655DF-5B87-5072-3E8F-DB85D95D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B8D47-529C-6F47-F4CD-79CB6B3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C7B7C1-2992-6412-E578-6B61CB67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EBAE02-4EEF-4535-31A9-511E3545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C7401-2AFB-6746-76A7-3402A49C5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775F-211D-4BF0-AC44-EE223BB0E513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2D6EDA-0944-17C1-E0A7-A350D441C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AFAB1-0002-C8FC-9087-05859704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6FE1-7868-4ADC-9B8D-CD9CE37D1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02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1F9216-F2CC-DC44-D18E-3F580E48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/>
              <a:t>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B1A5A2-66C4-7447-4239-A498E952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A1AD78-1BDC-5149-0192-DBAFC599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fr-FR" sz="4000"/>
              <a:t>Projet IA ET4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B13E1-2786-4406-9A20-C088033D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FR" sz="1700" b="1" dirty="0"/>
              <a:t>Sujet</a:t>
            </a:r>
            <a:r>
              <a:rPr lang="fr-FR" sz="1700" dirty="0"/>
              <a:t> : </a:t>
            </a:r>
            <a:r>
              <a:rPr lang="fr-FR" sz="1700" b="1" dirty="0"/>
              <a:t>Clustering des images </a:t>
            </a:r>
          </a:p>
          <a:p>
            <a:pPr marL="0" indent="0" algn="just">
              <a:buNone/>
            </a:pPr>
            <a:r>
              <a:rPr lang="fr-FR" sz="1700" b="1" dirty="0"/>
              <a:t>Données</a:t>
            </a:r>
            <a:r>
              <a:rPr lang="fr-FR" sz="1700" dirty="0"/>
              <a:t> : Snacks , 955 images réparties sur 20 classes</a:t>
            </a:r>
          </a:p>
          <a:p>
            <a:pPr marL="0" indent="0" algn="just">
              <a:buNone/>
            </a:pPr>
            <a:r>
              <a:rPr lang="fr-FR" sz="1700" b="1" dirty="0"/>
              <a:t>Objectif</a:t>
            </a:r>
            <a:r>
              <a:rPr lang="fr-FR" sz="1700" dirty="0"/>
              <a:t> : Le but est de créer un modèle IA qui permet de regrouper les données sans se baser sur les labels déjà fournis. Il y agit donc d’une problématique de clustering. A travers ce projet, vous devez créer un modèle de clustering sur 20 clusters. </a:t>
            </a:r>
          </a:p>
          <a:p>
            <a:pPr marL="0" indent="0" algn="just">
              <a:buNone/>
            </a:pPr>
            <a:r>
              <a:rPr lang="fr-FR" sz="1700" dirty="0"/>
              <a:t>Vous devez utilisez au moins 2 modèles de clustering et expliquez vos choix. De même pour les descripteurs, vous devez implémenter n  descripteurs supplémentaires, où n est votre taille de groupe (2 </a:t>
            </a:r>
            <a:r>
              <a:rPr lang="fr-FR" sz="1800" b="1" dirty="0"/>
              <a:t>≤ </a:t>
            </a:r>
            <a:r>
              <a:rPr lang="fr-FR" sz="1700" dirty="0"/>
              <a:t>n</a:t>
            </a:r>
            <a:r>
              <a:rPr lang="fr-FR" sz="1800" b="1" dirty="0"/>
              <a:t> ≤</a:t>
            </a:r>
            <a:r>
              <a:rPr lang="fr-FR" sz="1700" dirty="0"/>
              <a:t> 3).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fruit, orange, agrume, Orange amère&#10;&#10;Description générée automatiquement">
            <a:extLst>
              <a:ext uri="{FF2B5EF4-FFF2-40B4-BE49-F238E27FC236}">
                <a16:creationId xmlns:a16="http://schemas.microsoft.com/office/drawing/2014/main" id="{63E8C5EF-1D7B-8111-2E1E-6230B2CB5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" r="3" b="9132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nourriture, Snack, produits de boulangerie, dessert&#10;&#10;Description générée automatiquement">
            <a:extLst>
              <a:ext uri="{FF2B5EF4-FFF2-40B4-BE49-F238E27FC236}">
                <a16:creationId xmlns:a16="http://schemas.microsoft.com/office/drawing/2014/main" id="{8AE1F030-803F-7206-C0D4-45CA350E77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7" r="-1" b="24914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063289-77E3-F56F-B23E-05CF48E3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591344"/>
            <a:ext cx="3419475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Rapport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ZoneTexte 4">
            <a:extLst>
              <a:ext uri="{FF2B5EF4-FFF2-40B4-BE49-F238E27FC236}">
                <a16:creationId xmlns:a16="http://schemas.microsoft.com/office/drawing/2014/main" id="{3EB7842D-665A-F40E-79CF-A9D37C2F5736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Modalités</a:t>
            </a:r>
            <a:r>
              <a:rPr lang="en-US" sz="2000" b="1" dirty="0"/>
              <a:t> de </a:t>
            </a:r>
            <a:r>
              <a:rPr lang="en-US" sz="2000" b="1" dirty="0" err="1"/>
              <a:t>rendu</a:t>
            </a:r>
            <a:r>
              <a:rPr lang="en-US" sz="2000" b="1" dirty="0"/>
              <a:t> 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Mercredi</a:t>
            </a:r>
            <a:r>
              <a:rPr lang="en-US" sz="2000" dirty="0"/>
              <a:t> 3 </a:t>
            </a:r>
            <a:r>
              <a:rPr lang="en-US" sz="2000" dirty="0" err="1"/>
              <a:t>avril</a:t>
            </a:r>
            <a:r>
              <a:rPr lang="en-US" sz="2000" dirty="0"/>
              <a:t> 23h59 </a:t>
            </a:r>
            <a:r>
              <a:rPr lang="en-US" sz="2000" dirty="0" err="1"/>
              <a:t>Heure</a:t>
            </a:r>
            <a:r>
              <a:rPr lang="en-US" sz="2000" dirty="0"/>
              <a:t> de Paris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fichier</a:t>
            </a:r>
            <a:r>
              <a:rPr lang="en-US" sz="2000" dirty="0"/>
              <a:t> </a:t>
            </a:r>
            <a:r>
              <a:rPr lang="en-US" sz="2000" b="1" dirty="0"/>
              <a:t>pdf</a:t>
            </a:r>
            <a:r>
              <a:rPr lang="en-US" sz="2000" dirty="0"/>
              <a:t> par </a:t>
            </a:r>
            <a:r>
              <a:rPr lang="en-US" sz="2000" dirty="0" err="1"/>
              <a:t>groupe</a:t>
            </a:r>
            <a:br>
              <a:rPr lang="en-US" i="1" dirty="0"/>
            </a:br>
            <a:endParaRPr lang="en-US" sz="2000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Contenu</a:t>
            </a:r>
            <a:endParaRPr lang="en-US" sz="2000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Explication</a:t>
            </a:r>
            <a:r>
              <a:rPr lang="en-US" sz="2000" dirty="0"/>
              <a:t> des </a:t>
            </a:r>
            <a:r>
              <a:rPr lang="en-US" sz="2000" dirty="0" err="1"/>
              <a:t>approches</a:t>
            </a:r>
            <a:r>
              <a:rPr lang="en-US" sz="2000" dirty="0"/>
              <a:t> </a:t>
            </a:r>
            <a:r>
              <a:rPr lang="en-US" sz="2000" dirty="0" err="1"/>
              <a:t>choisies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descripteurs</a:t>
            </a:r>
            <a:r>
              <a:rPr lang="en-US" sz="2000" i="1" dirty="0"/>
              <a:t>, </a:t>
            </a:r>
            <a:r>
              <a:rPr lang="en-US" sz="2000" i="1" dirty="0" err="1"/>
              <a:t>modèles</a:t>
            </a:r>
            <a:r>
              <a:rPr lang="en-US" sz="2000" i="1" dirty="0"/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Explications</a:t>
            </a:r>
            <a:r>
              <a:rPr lang="en-US" sz="2000" dirty="0"/>
              <a:t> des </a:t>
            </a:r>
            <a:r>
              <a:rPr lang="en-US" sz="2000" dirty="0" err="1"/>
              <a:t>choix</a:t>
            </a:r>
            <a:r>
              <a:rPr lang="en-US" sz="2000" dirty="0"/>
              <a:t> de </a:t>
            </a:r>
            <a:r>
              <a:rPr lang="en-US" sz="2000" i="1" dirty="0" err="1"/>
              <a:t>métriques</a:t>
            </a:r>
            <a:r>
              <a:rPr lang="en-US" sz="2000" dirty="0"/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Evaluations</a:t>
            </a:r>
            <a:r>
              <a:rPr lang="en-US" sz="2000" dirty="0"/>
              <a:t> et explications des </a:t>
            </a:r>
            <a:r>
              <a:rPr lang="en-US" sz="2000" i="1" dirty="0" err="1"/>
              <a:t>résultats</a:t>
            </a:r>
            <a:r>
              <a:rPr lang="en-US" sz="2000" dirty="0"/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Pistes</a:t>
            </a:r>
            <a:r>
              <a:rPr lang="en-US" sz="2000" dirty="0"/>
              <a:t> </a:t>
            </a:r>
            <a:r>
              <a:rPr lang="en-US" sz="2000" dirty="0" err="1"/>
              <a:t>d’améliorations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282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063289-77E3-F56F-B23E-05CF48E3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591344"/>
            <a:ext cx="346661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6C0508-B467-8822-BA54-A720241CCFFA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Contenu</a:t>
            </a:r>
            <a:r>
              <a:rPr lang="en-US" b="1" dirty="0"/>
              <a:t> de la presentation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Vendredi</a:t>
            </a:r>
            <a:r>
              <a:rPr lang="en-US" dirty="0"/>
              <a:t> 5 </a:t>
            </a:r>
            <a:r>
              <a:rPr lang="en-US" dirty="0" err="1"/>
              <a:t>avril</a:t>
            </a:r>
            <a:r>
              <a:rPr lang="en-US" dirty="0"/>
              <a:t> après-midi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10/15min de passage </a:t>
            </a:r>
            <a:r>
              <a:rPr lang="en-US" i="1" dirty="0"/>
              <a:t>(on verra </a:t>
            </a:r>
            <a:r>
              <a:rPr lang="en-US" i="1" dirty="0" err="1"/>
              <a:t>en</a:t>
            </a:r>
            <a:r>
              <a:rPr lang="en-US" i="1" dirty="0"/>
              <a:t> function du </a:t>
            </a:r>
            <a:r>
              <a:rPr lang="en-US" i="1" dirty="0" err="1"/>
              <a:t>nombre</a:t>
            </a:r>
            <a:r>
              <a:rPr lang="en-US" i="1" dirty="0"/>
              <a:t> de </a:t>
            </a:r>
            <a:r>
              <a:rPr lang="en-US" i="1" dirty="0" err="1"/>
              <a:t>groupes</a:t>
            </a:r>
            <a:r>
              <a:rPr lang="en-US" i="1" dirty="0"/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Présentation</a:t>
            </a:r>
            <a:r>
              <a:rPr lang="en-US" dirty="0"/>
              <a:t> des </a:t>
            </a:r>
            <a:r>
              <a:rPr lang="en-US" dirty="0" err="1"/>
              <a:t>résultats</a:t>
            </a:r>
            <a:r>
              <a:rPr lang="en-US" dirty="0"/>
              <a:t> sous </a:t>
            </a:r>
            <a:r>
              <a:rPr lang="en-US" dirty="0" err="1"/>
              <a:t>forme</a:t>
            </a:r>
            <a:r>
              <a:rPr lang="en-US" dirty="0"/>
              <a:t> de dashboard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Explication des </a:t>
            </a:r>
            <a:r>
              <a:rPr lang="en-US" dirty="0" err="1"/>
              <a:t>choix</a:t>
            </a:r>
            <a:r>
              <a:rPr lang="en-US" dirty="0"/>
              <a:t> (</a:t>
            </a:r>
            <a:r>
              <a:rPr lang="en-US" dirty="0" err="1"/>
              <a:t>descripteurs</a:t>
            </a:r>
            <a:r>
              <a:rPr lang="en-US" dirty="0"/>
              <a:t>, </a:t>
            </a:r>
            <a:r>
              <a:rPr lang="en-US" dirty="0" err="1"/>
              <a:t>métriques</a:t>
            </a:r>
            <a:r>
              <a:rPr lang="en-US" dirty="0"/>
              <a:t>, etc.)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err="1"/>
              <a:t>en</a:t>
            </a:r>
            <a:r>
              <a:rPr lang="en-US" dirty="0"/>
              <a:t> direct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Contenu</a:t>
            </a:r>
            <a:r>
              <a:rPr lang="en-US" b="1" dirty="0"/>
              <a:t> du Dashboard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But : </a:t>
            </a:r>
            <a:r>
              <a:rPr lang="en-US" dirty="0" err="1"/>
              <a:t>représenter</a:t>
            </a:r>
            <a:r>
              <a:rPr lang="en-US" dirty="0"/>
              <a:t> les </a:t>
            </a:r>
            <a:r>
              <a:rPr lang="en-US" dirty="0" err="1"/>
              <a:t>résultats</a:t>
            </a:r>
            <a:r>
              <a:rPr lang="en-US" dirty="0"/>
              <a:t> des </a:t>
            </a:r>
            <a:r>
              <a:rPr lang="en-US" dirty="0" err="1"/>
              <a:t>expérimentations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Visualisation</a:t>
            </a:r>
            <a:r>
              <a:rPr lang="en-US" dirty="0"/>
              <a:t> </a:t>
            </a:r>
            <a:r>
              <a:rPr lang="en-US" dirty="0" err="1"/>
              <a:t>attendu</a:t>
            </a:r>
            <a:r>
              <a:rPr lang="en-US" dirty="0"/>
              <a:t> :</a:t>
            </a:r>
          </a:p>
          <a:p>
            <a:pPr marL="10858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Exploration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3D</a:t>
            </a:r>
          </a:p>
          <a:p>
            <a:pPr marL="10858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du cluster, du </a:t>
            </a:r>
            <a:r>
              <a:rPr lang="en-US" dirty="0" err="1"/>
              <a:t>descripteur</a:t>
            </a:r>
            <a:r>
              <a:rPr lang="en-US" dirty="0"/>
              <a:t>, du model clustering </a:t>
            </a:r>
            <a:r>
              <a:rPr lang="en-US" dirty="0" err="1"/>
              <a:t>sélectionnés</a:t>
            </a:r>
            <a:r>
              <a:rPr lang="en-US" dirty="0"/>
              <a:t> :</a:t>
            </a:r>
          </a:p>
          <a:p>
            <a:pPr marL="154305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Affichage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image </a:t>
            </a:r>
            <a:r>
              <a:rPr lang="en-US" dirty="0" err="1"/>
              <a:t>exemple</a:t>
            </a:r>
            <a:r>
              <a:rPr lang="en-US" dirty="0"/>
              <a:t> du cluster</a:t>
            </a:r>
          </a:p>
          <a:p>
            <a:pPr marL="154305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Affichage</a:t>
            </a:r>
            <a:r>
              <a:rPr lang="en-US" dirty="0"/>
              <a:t> des </a:t>
            </a:r>
            <a:r>
              <a:rPr lang="en-US" dirty="0" err="1"/>
              <a:t>métriques</a:t>
            </a:r>
            <a:r>
              <a:rPr lang="en-US" dirty="0"/>
              <a:t> du clustering </a:t>
            </a:r>
          </a:p>
          <a:p>
            <a:pPr marL="154305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Affichage</a:t>
            </a:r>
            <a:r>
              <a:rPr lang="en-US" dirty="0"/>
              <a:t> d’un </a:t>
            </a:r>
            <a:r>
              <a:rPr lang="en-US" dirty="0" err="1"/>
              <a:t>graphe</a:t>
            </a:r>
            <a:r>
              <a:rPr lang="en-US" dirty="0"/>
              <a:t> de </a:t>
            </a:r>
            <a:r>
              <a:rPr lang="en-US" dirty="0" err="1"/>
              <a:t>suivi</a:t>
            </a:r>
            <a:r>
              <a:rPr lang="en-US" dirty="0"/>
              <a:t> du silhouette score : </a:t>
            </a:r>
            <a:r>
              <a:rPr lang="en-US" dirty="0" err="1"/>
              <a:t>nombre</a:t>
            </a:r>
            <a:r>
              <a:rPr lang="en-US" dirty="0"/>
              <a:t> de cluster de </a:t>
            </a:r>
            <a:r>
              <a:rPr lang="en-US" dirty="0" err="1"/>
              <a:t>suivis</a:t>
            </a:r>
            <a:r>
              <a:rPr lang="en-US" dirty="0"/>
              <a:t> : 5, 10, 15, 20, 25</a:t>
            </a:r>
          </a:p>
        </p:txBody>
      </p:sp>
    </p:spTree>
    <p:extLst>
      <p:ext uri="{BB962C8B-B14F-4D97-AF65-F5344CB8AC3E}">
        <p14:creationId xmlns:p14="http://schemas.microsoft.com/office/powerpoint/2010/main" val="388083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063289-77E3-F56F-B23E-05CF48E3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53572"/>
            <a:ext cx="3439178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Rendu Projet : Code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445309E5-572A-534C-85E1-E1D3723A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600" b="1" dirty="0"/>
              <a:t>Modalités</a:t>
            </a:r>
          </a:p>
          <a:p>
            <a:pPr lvl="1"/>
            <a:r>
              <a:rPr lang="fr-FR" sz="1600" dirty="0"/>
              <a:t>Rendu vendredi 5 avril soir</a:t>
            </a:r>
          </a:p>
          <a:p>
            <a:pPr lvl="1"/>
            <a:r>
              <a:rPr lang="fr-FR" sz="1600" dirty="0"/>
              <a:t>Envoi par mail aux deux enseignants</a:t>
            </a:r>
          </a:p>
          <a:p>
            <a:pPr lvl="1"/>
            <a:r>
              <a:rPr lang="fr-FR" sz="1600" dirty="0"/>
              <a:t>Une archive par groupe</a:t>
            </a:r>
            <a:endParaRPr lang="fr-FR" sz="1600" b="1" dirty="0"/>
          </a:p>
          <a:p>
            <a:pPr marL="457200" lvl="1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fr-FR" sz="1600" b="1" dirty="0"/>
              <a:t>Code</a:t>
            </a:r>
            <a:r>
              <a:rPr lang="fr-FR" sz="1600" dirty="0"/>
              <a:t> </a:t>
            </a:r>
          </a:p>
          <a:p>
            <a:pPr lvl="1"/>
            <a:r>
              <a:rPr lang="fr-FR" sz="1600" dirty="0"/>
              <a:t>Pipeline IA </a:t>
            </a:r>
          </a:p>
          <a:p>
            <a:pPr lvl="1"/>
            <a:r>
              <a:rPr lang="fr-FR" sz="1600" dirty="0"/>
              <a:t>Pipeline Dashboard</a:t>
            </a:r>
          </a:p>
          <a:p>
            <a:pPr lvl="1"/>
            <a:r>
              <a:rPr lang="fr-FR" sz="1600" dirty="0"/>
              <a:t>Code modulaire + documenté</a:t>
            </a:r>
          </a:p>
          <a:p>
            <a:pPr lvl="1"/>
            <a:r>
              <a:rPr lang="fr-FR" sz="1600" dirty="0"/>
              <a:t>Code exécutable de la manière suivante :</a:t>
            </a:r>
          </a:p>
          <a:p>
            <a:pPr marL="914400" lvl="2" indent="0">
              <a:buNone/>
            </a:pPr>
            <a:r>
              <a:rPr lang="fr-FR" sz="1600" b="1" dirty="0"/>
              <a:t>1. Installation des différents packages:</a:t>
            </a:r>
          </a:p>
          <a:p>
            <a:pPr lvl="2"/>
            <a:r>
              <a:rPr lang="fr-FR" sz="1600" dirty="0" err="1"/>
              <a:t>pip</a:t>
            </a:r>
            <a:r>
              <a:rPr lang="fr-FR" sz="1600" dirty="0"/>
              <a:t> </a:t>
            </a:r>
            <a:r>
              <a:rPr lang="fr-FR" sz="1600" dirty="0" err="1"/>
              <a:t>install</a:t>
            </a:r>
            <a:r>
              <a:rPr lang="fr-FR" sz="1600" dirty="0"/>
              <a:t> –r requirements.txt</a:t>
            </a:r>
          </a:p>
          <a:p>
            <a:pPr marL="914400" lvl="2" indent="0">
              <a:buNone/>
            </a:pPr>
            <a:r>
              <a:rPr lang="fr-FR" sz="1600" b="1" dirty="0"/>
              <a:t>2. Run Pipeline IA</a:t>
            </a:r>
          </a:p>
          <a:p>
            <a:pPr lvl="2"/>
            <a:r>
              <a:rPr lang="fr-FR" sz="1600" dirty="0"/>
              <a:t>python pipeline.py –</a:t>
            </a:r>
            <a:r>
              <a:rPr lang="fr-FR" sz="1600" dirty="0" err="1"/>
              <a:t>path_data</a:t>
            </a:r>
            <a:r>
              <a:rPr lang="fr-FR" sz="1600" dirty="0"/>
              <a:t> </a:t>
            </a:r>
            <a:r>
              <a:rPr lang="fr-FR" sz="1600" dirty="0" err="1"/>
              <a:t>chemin_vers_les_données</a:t>
            </a:r>
            <a:r>
              <a:rPr lang="fr-FR" sz="1600" dirty="0"/>
              <a:t> –</a:t>
            </a:r>
            <a:r>
              <a:rPr lang="fr-FR" sz="1600" dirty="0" err="1"/>
              <a:t>path_output</a:t>
            </a:r>
            <a:r>
              <a:rPr lang="fr-FR" sz="1600" dirty="0"/>
              <a:t> </a:t>
            </a:r>
            <a:r>
              <a:rPr lang="fr-FR" sz="1600" dirty="0" err="1"/>
              <a:t>chemin_vers_le_dossier_output</a:t>
            </a:r>
            <a:endParaRPr lang="fr-FR" sz="1600" dirty="0"/>
          </a:p>
          <a:p>
            <a:pPr marL="914400" lvl="2" indent="0">
              <a:buNone/>
            </a:pPr>
            <a:r>
              <a:rPr lang="fr-FR" sz="1600" b="1" dirty="0"/>
              <a:t>3. Run Pipeline Dashboard</a:t>
            </a:r>
          </a:p>
          <a:p>
            <a:pPr lvl="2"/>
            <a:r>
              <a:rPr lang="fr-FR" sz="1600" dirty="0"/>
              <a:t>python dashboard.py –</a:t>
            </a:r>
            <a:r>
              <a:rPr lang="fr-FR" sz="1600" dirty="0" err="1"/>
              <a:t>path_data</a:t>
            </a:r>
            <a:r>
              <a:rPr lang="fr-FR" sz="1600" dirty="0"/>
              <a:t> </a:t>
            </a:r>
            <a:r>
              <a:rPr lang="fr-FR" sz="1600" dirty="0" err="1"/>
              <a:t>chemin_vers_les_analyse_ia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98760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371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</vt:lpstr>
      <vt:lpstr>Projet IA ET4</vt:lpstr>
      <vt:lpstr>Rendu Projet : Rapport</vt:lpstr>
      <vt:lpstr>Rendu Projet : Présentation</vt:lpstr>
      <vt:lpstr>Rendu Projet : Code</vt:lpstr>
    </vt:vector>
  </TitlesOfParts>
  <Company>LCL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</dc:title>
  <dc:creator>HENG Daro (LCL)</dc:creator>
  <cp:lastModifiedBy>HENG Daro (LCL)</cp:lastModifiedBy>
  <cp:revision>20</cp:revision>
  <dcterms:created xsi:type="dcterms:W3CDTF">2024-03-18T14:47:27Z</dcterms:created>
  <dcterms:modified xsi:type="dcterms:W3CDTF">2024-03-20T15:50:12Z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ad6431-53ea-4466-8111-3fefa470bcb9_Enabled">
    <vt:lpwstr>true</vt:lpwstr>
  </property>
  <property fmtid="{D5CDD505-2E9C-101B-9397-08002B2CF9AE}" pid="3" name="MSIP_Label_4cad6431-53ea-4466-8111-3fefa470bcb9_SetDate">
    <vt:lpwstr>2024-03-18T14:47:28Z</vt:lpwstr>
  </property>
  <property fmtid="{D5CDD505-2E9C-101B-9397-08002B2CF9AE}" pid="4" name="MSIP_Label_4cad6431-53ea-4466-8111-3fefa470bcb9_Method">
    <vt:lpwstr>Standard</vt:lpwstr>
  </property>
  <property fmtid="{D5CDD505-2E9C-101B-9397-08002B2CF9AE}" pid="5" name="MSIP_Label_4cad6431-53ea-4466-8111-3fefa470bcb9_Name">
    <vt:lpwstr>Usage Interne</vt:lpwstr>
  </property>
  <property fmtid="{D5CDD505-2E9C-101B-9397-08002B2CF9AE}" pid="6" name="MSIP_Label_4cad6431-53ea-4466-8111-3fefa470bcb9_SiteId">
    <vt:lpwstr>fb3baf17-c313-474c-8d5d-577a3ec97a32</vt:lpwstr>
  </property>
  <property fmtid="{D5CDD505-2E9C-101B-9397-08002B2CF9AE}" pid="7" name="MSIP_Label_4cad6431-53ea-4466-8111-3fefa470bcb9_ActionId">
    <vt:lpwstr>33222426-9ff2-4b9e-affe-a06072fa9398</vt:lpwstr>
  </property>
  <property fmtid="{D5CDD505-2E9C-101B-9397-08002B2CF9AE}" pid="8" name="MSIP_Label_4cad6431-53ea-4466-8111-3fefa470bcb9_ContentBits">
    <vt:lpwstr>0</vt:lpwstr>
  </property>
</Properties>
</file>