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DB36-D563-410B-863F-A8AF87BD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7C330A-D3EC-40C8-8F61-492A8CCA0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92334-9850-4EB7-BC14-86164C0F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8FCA1-5F05-4635-B9B2-C1D8E99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E4CC3-9B05-4CD3-B6E0-EAFE22D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D42D-CDB5-494F-B620-691852B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C362E-110D-487C-B144-92B286D9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B363E-9B5D-4B1E-83AC-87F42E8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6A142-6F00-41B5-93C0-428BD03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B493E-C3A5-484C-BCB9-3C38AF49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C525BC-3D3B-4A85-90EE-B4BCFC4B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3E097-10E4-4724-83F9-178C36A9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0A311-E879-4BB4-9D37-45277185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B13F7-6255-4580-AA35-D7EF94D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77BC-4158-44B7-BA6D-5C886F8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76BB4-A9C4-4EA8-9A2C-8509AD5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C9DA7-C667-4370-BE90-D6313EED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3DAC6-E2F9-42C6-8809-418D339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3AD08-E779-4B54-B61D-4CC9014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FFFCD-AB25-4150-AA8B-60C156C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2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ABB89-3991-4AFF-BFEE-FC276B29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FB4D4-F35F-4D18-8419-F8A293E6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287C2-2BA4-4422-9134-E697B16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4E869-F4B3-4FEE-977C-3229539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5BC4F-A462-408B-8D0C-8FEA82A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5596-F45F-4CE8-9994-C43B4521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D4451-E357-4ECC-B163-F633F8B4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0031D7-0045-4C33-85D1-590B2EAD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1E231-BBE9-40A0-8D7E-B466BEDF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C0099-5A90-4627-8BC2-639758A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06C46-97B1-42B9-B28D-76515255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A598-F0D2-4E7A-9657-2ACD57CF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1EE62-492F-4954-9253-0BF07409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E197A8-D637-46A6-A6F2-E83944C2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F72494-F8C3-4137-9E38-A68D3681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E2C49-DD52-4D67-A53C-670E6E00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9C5E8-FC49-47FF-A054-50D1F46F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2CFB25-CE79-4DE3-AD91-9C18714C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FD6590-A433-4E54-A3AF-972D8F5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EAE1D-7835-4CC9-8031-14AE345C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6CA80-9EB4-4B26-A442-55864057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39330-FB75-43B5-9BDF-FC1609E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3437DF-AB84-4980-A15D-1AE2D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0CF345-19FF-4E5F-8434-D4682538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DE239-246B-4311-AC2E-5B18749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C72751-6A71-4F2A-AC5A-B1618FA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1B0F-8EEC-480E-9DA9-BD1A2838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D566E-91E3-4064-B8CE-1D6F5E94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9E9A0C-8A0E-4085-AA26-78A940D0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C3274-4251-46E0-87CF-E9F706D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B00CB-107E-496E-83FB-66FE6DBC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FB0D-5B27-453A-B351-03430229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95C9C-CD44-47A2-873D-9C5193F2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E5EF75-762B-42FD-A6B2-D40C2A2D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9FE729-992E-4982-B4A5-E052C021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0788BC-183C-4DF8-AF4E-56E1AD9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33D81-5149-4BA3-96CC-81E4D8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52EF60-EC77-494D-A70C-6D79BE4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4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59110D-0CFA-4764-BE19-4AAA8007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9E480-828D-4252-B350-C93224AB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0ABB-299F-45EA-82E3-3B60865A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60978-9903-4A9F-B2C7-3141A52A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71046-1B2E-4626-AAD7-37CD4B08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5CDFA-28C4-4B68-A388-F7202069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95924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3200" u="sng" dirty="0" err="1"/>
              <a:t>Proj</a:t>
            </a:r>
            <a:r>
              <a:rPr lang="fr-FR" sz="3200" u="sng" dirty="0"/>
              <a:t> 631:</a:t>
            </a:r>
            <a:br>
              <a:rPr lang="fr-FR" sz="5400" dirty="0"/>
            </a:br>
            <a:r>
              <a:rPr lang="fr-FR" sz="5400" dirty="0"/>
              <a:t>Gestion d’un réseau de bus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9628DE-D6E2-45D3-BA91-D842E768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/>
              <a:t>https://github.com/AntoineCOCHARD/Proj631_Bus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érieur d’un bus vide">
            <a:extLst>
              <a:ext uri="{FF2B5EF4-FFF2-40B4-BE49-F238E27FC236}">
                <a16:creationId xmlns:a16="http://schemas.microsoft.com/office/drawing/2014/main" id="{B3CB45BE-FF7B-44FD-87C2-0E4F0569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5" r="15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367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A4AD17-9759-4DD6-8604-28A2F88F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Choix de la structure de données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EF992B-604E-4544-9E70-58378D61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5" y="2426818"/>
            <a:ext cx="373340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D373F9-7E88-4359-B5F9-8148B0495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05" y="2426818"/>
            <a:ext cx="47426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2F3721-FA1C-448A-B97E-6BDF5F8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Déterminations des itinéraires possibles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D1AD7-7C16-4819-9AF7-78236933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07" y="2509911"/>
            <a:ext cx="931028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9FA0F8-BCBE-486B-83E0-8951A2B2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>
                <a:solidFill>
                  <a:srgbClr val="FFFFFF"/>
                </a:solidFill>
              </a:rPr>
              <a:t>Les 3 fonctions pour les 3 itinéraires intéressants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0AF57-D5D1-4FA5-B26F-11AB9417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71056"/>
            <a:ext cx="5455917" cy="37091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651080-A535-48B4-A6F3-502DA5B5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186546"/>
            <a:ext cx="5455917" cy="2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C75438-3D8C-41AC-9BD8-6C292D1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Utilisation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8DC1C6-EE16-4F71-B091-71900F61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65" y="2426816"/>
            <a:ext cx="2369822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D8D100-C741-4847-A373-7F4FBA7FA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b="-1"/>
          <a:stretch/>
        </p:blipFill>
        <p:spPr>
          <a:xfrm>
            <a:off x="396882" y="3753326"/>
            <a:ext cx="5455917" cy="13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3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 631: Gestion d’un réseau de bus</vt:lpstr>
      <vt:lpstr>Choix de la structure de données</vt:lpstr>
      <vt:lpstr>Déterminations des itinéraires possibles</vt:lpstr>
      <vt:lpstr>Les 3 fonctions pour les 3 itinéraires intéressants</vt:lpstr>
      <vt:lpstr>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631: Gestion d’un réseau de bus</dc:title>
  <dc:creator>Antoine Cochard</dc:creator>
  <cp:lastModifiedBy>Antoine Cochard</cp:lastModifiedBy>
  <cp:revision>7</cp:revision>
  <dcterms:created xsi:type="dcterms:W3CDTF">2021-03-14T13:03:34Z</dcterms:created>
  <dcterms:modified xsi:type="dcterms:W3CDTF">2021-03-16T12:35:34Z</dcterms:modified>
</cp:coreProperties>
</file>