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4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15104-6074-4170-947A-12B8B5455F51}" type="datetimeFigureOut">
              <a:rPr lang="fr-CH" smtClean="0"/>
              <a:t>19.01.2018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1856-CC90-4CA1-9D08-DE65861E683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59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D9818C-56AC-46E7-B37A-04EB6625566A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E3EFD-BFCC-4561-AC6E-956967BD528D}" type="slidenum">
              <a:rPr lang="fr-CH" smtClean="0"/>
              <a:pPr/>
              <a:t>‹N°›</a:t>
            </a:fld>
            <a:r>
              <a:rPr lang="fr-CH" dirty="0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1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A463-3BC9-4CB4-8D73-758053E78751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928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4787-A891-4C75-BA33-F3F60A19C310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02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E3C1-97F8-44DD-BA1D-14AFE4DD0887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486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04DD3-138C-485D-9BFF-A78F2595821C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7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2324-9006-4CB8-B847-F1565FD3A800}" type="datetime1">
              <a:rPr lang="fr-CH" smtClean="0"/>
              <a:t>19.01.2018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92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4B40C-E748-4983-889A-055F7C33929E}" type="datetime1">
              <a:rPr lang="fr-CH" smtClean="0"/>
              <a:t>19.01.2018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164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017-88AC-4146-90C3-5CDEEA994407}" type="datetime1">
              <a:rPr lang="fr-CH" smtClean="0"/>
              <a:t>19.01.2018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69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B33A-102D-4227-B900-4F22A07DE695}" type="datetime1">
              <a:rPr lang="fr-CH" smtClean="0"/>
              <a:t>19.01.2018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502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AD35-CFA6-4D36-9ABF-FF8DA719D9BF}" type="datetime1">
              <a:rPr lang="fr-CH" smtClean="0"/>
              <a:t>19.01.2018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294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699C-7191-4FDF-BEAC-AC963329EB21}" type="datetime1">
              <a:rPr lang="fr-CH" smtClean="0"/>
              <a:t>19.01.2018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79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B451A05-FE08-4B25-B552-DD655D848D27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BE3EFD-BFCC-4561-AC6E-956967BD528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458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Analyse de données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Quelles sont les chansons les plus jouées par un groupe ?</a:t>
            </a:r>
            <a:endParaRPr lang="fr-CH" sz="2800" dirty="0"/>
          </a:p>
        </p:txBody>
      </p:sp>
      <p:cxnSp>
        <p:nvCxnSpPr>
          <p:cNvPr id="4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5400" dirty="0" smtClean="0"/>
              <a:t>Provenance des données</a:t>
            </a:r>
            <a:endParaRPr lang="fr-CH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18C-56AC-46E7-B37A-04EB6625566A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2</a:t>
            </a:fld>
            <a:r>
              <a:rPr lang="fr-CH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938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CH" sz="44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CH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D5D6-1C02-452A-97E8-922F878F85F6}" type="datetime1">
              <a:rPr lang="fr-CH" smtClean="0"/>
              <a:t>19.01.2018</a:t>
            </a:fld>
            <a:endParaRPr lang="fr-CH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5" y="799688"/>
            <a:ext cx="9708759" cy="4923207"/>
          </a:xfrm>
          <a:prstGeom prst="rect">
            <a:avLst/>
          </a:prstGeom>
        </p:spPr>
      </p:pic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3</a:t>
            </a:fld>
            <a:r>
              <a:rPr lang="fr-CH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221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47C4-8DFF-4A60-8155-65F8C0A9C57E}" type="datetime1">
              <a:rPr lang="fr-CH" smtClean="0"/>
              <a:t>19.01.2018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80" y="610646"/>
            <a:ext cx="8798709" cy="5130168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4</a:t>
            </a:fld>
            <a:r>
              <a:rPr lang="fr-CH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7272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41E2-7A59-43E8-A357-4F3991FC9E23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5</a:t>
            </a:fld>
            <a:r>
              <a:rPr lang="fr-CH" smtClean="0"/>
              <a:t>/8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6" y="847335"/>
            <a:ext cx="10098551" cy="50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18C-56AC-46E7-B37A-04EB6625566A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6</a:t>
            </a:fld>
            <a:r>
              <a:rPr lang="fr-CH" smtClean="0"/>
              <a:t>/8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660704"/>
            <a:ext cx="10500298" cy="53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18C-56AC-46E7-B37A-04EB6625566A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7</a:t>
            </a:fld>
            <a:r>
              <a:rPr lang="fr-CH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463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The end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818C-56AC-46E7-B37A-04EB6625566A}" type="datetime1">
              <a:rPr lang="fr-CH" smtClean="0"/>
              <a:t>19.01.2018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Dessauges Antoine  - Quelles sont les chansons les plus jouées par un groupe ?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3EFD-BFCC-4561-AC6E-956967BD528D}" type="slidenum">
              <a:rPr lang="fr-CH" smtClean="0"/>
              <a:pPr/>
              <a:t>8</a:t>
            </a:fld>
            <a:r>
              <a:rPr lang="fr-CH" smtClean="0"/>
              <a:t>/8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0110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0">
        <p:cut/>
      </p:transition>
    </mc:Choice>
    <mc:Fallback>
      <p:transition advTm="300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28</TotalTime>
  <Words>132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Base</vt:lpstr>
      <vt:lpstr>Analyse de données</vt:lpstr>
      <vt:lpstr>Provenance des données</vt:lpstr>
      <vt:lpstr>Présentation PowerPoint</vt:lpstr>
      <vt:lpstr>Présentation PowerPoint</vt:lpstr>
      <vt:lpstr>Présentation PowerPoint</vt:lpstr>
      <vt:lpstr>Présentation PowerPoint</vt:lpstr>
      <vt:lpstr>Conclusion</vt:lpstr>
      <vt:lpstr>The end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DESSAUGES Antoine</dc:creator>
  <cp:lastModifiedBy>DESSAUGES Antoine</cp:lastModifiedBy>
  <cp:revision>10</cp:revision>
  <dcterms:created xsi:type="dcterms:W3CDTF">2018-01-19T13:24:45Z</dcterms:created>
  <dcterms:modified xsi:type="dcterms:W3CDTF">2018-01-19T13:53:20Z</dcterms:modified>
</cp:coreProperties>
</file>