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3566-1A35-4F20-8BE4-ED933AF6A363}" type="datetimeFigureOut">
              <a:rPr lang="fr-CH" smtClean="0"/>
              <a:t>16.02.2018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D4C7-6574-4BF0-9F32-E1E8803127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761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6677-ECE2-4A13-A016-F9690254881D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596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A2CF-44F2-4F70-9BA3-91B2B704091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42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B812-28A7-48E8-963A-2AB0BE5550E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07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310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CD1-27D9-4808-A9DB-43657EA0E8CF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556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7B4E-0437-44A4-947B-B9A2EF21E4A9}" type="datetime1">
              <a:rPr lang="fr-CH" smtClean="0"/>
              <a:t>16.02.2018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47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187C-CE4A-460B-A203-24386EFB7F7D}" type="datetime1">
              <a:rPr lang="fr-CH" smtClean="0"/>
              <a:t>16.02.2018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240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71C-9F17-46C6-AEAF-BF9957B796CD}" type="datetime1">
              <a:rPr lang="fr-CH" smtClean="0"/>
              <a:t>16.02.2018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7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C3E0-9CC8-4B16-A35F-EF132B8BB070}" type="datetime1">
              <a:rPr lang="fr-CH" smtClean="0"/>
              <a:t>16.02.2018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84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25-DCA4-45CC-A2C6-1157E7FEF964}" type="datetime1">
              <a:rPr lang="fr-CH" smtClean="0"/>
              <a:t>16.02.2018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28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33A0-4053-4CE1-8B0F-54E4F6A853E1}" type="datetime1">
              <a:rPr lang="fr-CH" smtClean="0"/>
              <a:t>16.02.2018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354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3B0508-F49A-45F4-B560-DA96B51E98FE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F897E6-FF85-41AA-B838-C82EB26C984C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53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mfony.com/doc/3.4/doctrine.html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Introduction à </a:t>
            </a:r>
            <a:r>
              <a:rPr lang="fr-CH" dirty="0" err="1" smtClean="0"/>
              <a:t>Symfony</a:t>
            </a:r>
            <a:r>
              <a:rPr lang="fr-CH" dirty="0" smtClean="0"/>
              <a:t> 3.4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Dessauges</a:t>
            </a:r>
            <a:r>
              <a:rPr lang="fr-CH" dirty="0" smtClean="0"/>
              <a:t> Antoine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AF0-9A2E-4556-AE1A-3CCE7A961FCC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Dessauges</a:t>
            </a:r>
            <a:r>
              <a:rPr lang="fr-CH" dirty="0" smtClean="0"/>
              <a:t> Antoine – </a:t>
            </a:r>
            <a:r>
              <a:rPr lang="fr-CH" dirty="0" err="1" smtClean="0"/>
              <a:t>Symfony</a:t>
            </a:r>
            <a:r>
              <a:rPr lang="fr-CH" dirty="0" smtClean="0"/>
              <a:t> 3.4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13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552"/>
            <a:ext cx="10515600" cy="1325563"/>
          </a:xfrm>
        </p:spPr>
        <p:txBody>
          <a:bodyPr/>
          <a:lstStyle/>
          <a:p>
            <a:r>
              <a:rPr lang="fr-CH" dirty="0" err="1" smtClean="0"/>
              <a:t>Entities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30442"/>
            <a:ext cx="10515600" cy="524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dirty="0" smtClean="0"/>
              <a:t>&gt; </a:t>
            </a:r>
            <a:r>
              <a:rPr lang="fr-CH" sz="2400" dirty="0" err="1" smtClean="0"/>
              <a:t>php</a:t>
            </a:r>
            <a:r>
              <a:rPr lang="fr-CH" sz="2400" dirty="0" smtClean="0"/>
              <a:t> </a:t>
            </a:r>
            <a:r>
              <a:rPr lang="fr-CH" sz="2400" dirty="0"/>
              <a:t>bin/console </a:t>
            </a:r>
            <a:r>
              <a:rPr lang="fr-CH" sz="2400" dirty="0" err="1" smtClean="0"/>
              <a:t>doctrine:generate:entity</a:t>
            </a:r>
            <a:endParaRPr lang="fr-CH" sz="2400" dirty="0" smtClean="0"/>
          </a:p>
          <a:p>
            <a:pPr marL="0" indent="0"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CH" sz="2400" dirty="0" smtClean="0"/>
              <a:t>Classe générer dans </a:t>
            </a:r>
            <a:r>
              <a:rPr lang="fr-CH" sz="2400" dirty="0" err="1" smtClean="0"/>
              <a:t>src</a:t>
            </a:r>
            <a:r>
              <a:rPr lang="fr-CH" sz="2400" dirty="0" smtClean="0"/>
              <a:t>/</a:t>
            </a:r>
            <a:r>
              <a:rPr lang="fr-CH" sz="2400" dirty="0" err="1" smtClean="0"/>
              <a:t>Entity</a:t>
            </a: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H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r-CH" sz="2400" dirty="0" smtClean="0"/>
              <a:t>&gt; </a:t>
            </a:r>
            <a:r>
              <a:rPr lang="fr-CH" sz="2400" dirty="0"/>
              <a:t> </a:t>
            </a:r>
            <a:r>
              <a:rPr lang="fr-CH" sz="2400" dirty="0" err="1"/>
              <a:t>php</a:t>
            </a:r>
            <a:r>
              <a:rPr lang="fr-CH" sz="2400" dirty="0"/>
              <a:t> bin/console </a:t>
            </a:r>
            <a:r>
              <a:rPr lang="fr-CH" sz="2400" dirty="0" err="1"/>
              <a:t>doctrine:schema:update</a:t>
            </a:r>
            <a:r>
              <a:rPr lang="fr-CH" sz="2400" dirty="0"/>
              <a:t> --force</a:t>
            </a:r>
            <a:endParaRPr lang="fr-CH" sz="2400" dirty="0" smtClean="0"/>
          </a:p>
          <a:p>
            <a:pPr marL="0" indent="0">
              <a:buNone/>
            </a:pPr>
            <a:endParaRPr lang="fr-CH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10</a:t>
            </a:fld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30"/>
          <a:stretch/>
        </p:blipFill>
        <p:spPr>
          <a:xfrm>
            <a:off x="919163" y="1394570"/>
            <a:ext cx="4246395" cy="5883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69" y="1394570"/>
            <a:ext cx="4048125" cy="971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3" y="2470484"/>
            <a:ext cx="3947771" cy="292473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924392" y="5515539"/>
            <a:ext cx="287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  <a:hlinkClick r:id="rId5"/>
              </a:rPr>
              <a:t>Documentation officielle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Framework MVC PHP</a:t>
            </a:r>
          </a:p>
          <a:p>
            <a:r>
              <a:rPr lang="fr-CH" dirty="0" smtClean="0"/>
              <a:t>Doctrine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3</a:t>
            </a:fld>
            <a:endParaRPr lang="fr-CH"/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2861469"/>
            <a:ext cx="5920810" cy="3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Installation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&gt; composer create-project </a:t>
            </a:r>
            <a:r>
              <a:rPr lang="en-US" sz="2000" dirty="0" err="1" smtClean="0"/>
              <a:t>symfony</a:t>
            </a:r>
            <a:r>
              <a:rPr lang="en-US" sz="2000" dirty="0" smtClean="0"/>
              <a:t>/framework-standard-edition </a:t>
            </a:r>
            <a:r>
              <a:rPr lang="en-US" sz="2000" dirty="0" err="1" smtClean="0"/>
              <a:t>nom_projet</a:t>
            </a:r>
            <a:r>
              <a:rPr lang="en-US" sz="2000" dirty="0" smtClean="0"/>
              <a:t> "3.4.*" --stability dev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&gt; cd </a:t>
            </a:r>
            <a:r>
              <a:rPr lang="en-US" sz="2000" dirty="0" err="1" smtClean="0"/>
              <a:t>nom_projet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php</a:t>
            </a:r>
            <a:r>
              <a:rPr lang="en-US" sz="2000" dirty="0" smtClean="0"/>
              <a:t> bin/console </a:t>
            </a:r>
            <a:r>
              <a:rPr lang="en-US" sz="2000" dirty="0" err="1" smtClean="0"/>
              <a:t>server:run</a:t>
            </a:r>
            <a:endParaRPr lang="en-US" sz="2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EC84-FD85-475F-81AC-4D54DBDE41F5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4</a:t>
            </a:fld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"/>
          <a:stretch/>
        </p:blipFill>
        <p:spPr>
          <a:xfrm>
            <a:off x="923696" y="2412206"/>
            <a:ext cx="3277057" cy="14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Arborescence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 : Contient la configuration et les vues</a:t>
            </a:r>
          </a:p>
          <a:p>
            <a:r>
              <a:rPr lang="fr-CH" dirty="0" err="1" smtClean="0"/>
              <a:t>Src</a:t>
            </a:r>
            <a:r>
              <a:rPr lang="fr-CH" dirty="0" smtClean="0"/>
              <a:t> : Les bundles et leurs contrôleurs</a:t>
            </a:r>
          </a:p>
          <a:p>
            <a:r>
              <a:rPr lang="fr-CH" dirty="0" smtClean="0"/>
              <a:t>Web : Le dossier « public » de l’application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08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CH" sz="7200" b="1" dirty="0"/>
              <a:t>B</a:t>
            </a:r>
            <a:r>
              <a:rPr lang="fr-CH" sz="7200" b="1" dirty="0" smtClean="0"/>
              <a:t>undle</a:t>
            </a:r>
            <a:endParaRPr lang="fr-CH" sz="72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43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Routes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Laravel</a:t>
            </a: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 smtClean="0"/>
              <a:t>Symfony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7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2392409"/>
            <a:ext cx="8907118" cy="3238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3" y="3389326"/>
            <a:ext cx="470600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Contrôleurs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5" y="1547329"/>
            <a:ext cx="5316890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79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Vues et </a:t>
            </a:r>
            <a:r>
              <a:rPr lang="fr-CH" dirty="0" err="1" smtClean="0"/>
              <a:t>layout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3489"/>
            <a:ext cx="1499483" cy="1243578"/>
          </a:xfrm>
        </p:spPr>
        <p:txBody>
          <a:bodyPr/>
          <a:lstStyle/>
          <a:p>
            <a:pPr marL="0" indent="0">
              <a:buNone/>
            </a:pPr>
            <a:r>
              <a:rPr lang="fr-CH" dirty="0" err="1"/>
              <a:t>Laravel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CF9-8B28-4FB4-BA31-BB385E38F9D2}" type="datetime1">
              <a:rPr lang="fr-CH" smtClean="0"/>
              <a:t>16.02.2018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Dessauges Antoine – Symfony 3.4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7E6-FF85-41AA-B838-C82EB26C984C}" type="slidenum">
              <a:rPr lang="fr-CH" smtClean="0"/>
              <a:t>9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"/>
          <a:stretch/>
        </p:blipFill>
        <p:spPr>
          <a:xfrm>
            <a:off x="897153" y="3869699"/>
            <a:ext cx="2522220" cy="24323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74068" y="1352784"/>
            <a:ext cx="1427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dirty="0" err="1">
                <a:solidFill>
                  <a:schemeClr val="bg1"/>
                </a:solidFill>
              </a:rPr>
              <a:t>Symfony</a:t>
            </a:r>
            <a:endParaRPr lang="fr-CH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1935034"/>
            <a:ext cx="3025089" cy="171091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3" y="1942654"/>
            <a:ext cx="3217647" cy="17127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068" y="3853340"/>
            <a:ext cx="3636632" cy="2448361"/>
          </a:xfrm>
          <a:prstGeom prst="rect">
            <a:avLst/>
          </a:prstGeom>
        </p:spPr>
      </p:pic>
      <p:sp>
        <p:nvSpPr>
          <p:cNvPr id="19" name="Espace réservé du contenu 2"/>
          <p:cNvSpPr txBox="1">
            <a:spLocks/>
          </p:cNvSpPr>
          <p:nvPr/>
        </p:nvSpPr>
        <p:spPr>
          <a:xfrm>
            <a:off x="830580" y="3361784"/>
            <a:ext cx="1499483" cy="48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______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666298" y="3358627"/>
            <a:ext cx="1499483" cy="48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______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3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155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Introduction à Symfony 3.4</vt:lpstr>
      <vt:lpstr>Sommaire</vt:lpstr>
      <vt:lpstr>Introduction</vt:lpstr>
      <vt:lpstr>Installation</vt:lpstr>
      <vt:lpstr>Arborescence</vt:lpstr>
      <vt:lpstr>Bundle</vt:lpstr>
      <vt:lpstr>Routes</vt:lpstr>
      <vt:lpstr>Contrôleurs</vt:lpstr>
      <vt:lpstr>Vues et layout</vt:lpstr>
      <vt:lpstr>Entities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DESSAUGES Antoine</dc:creator>
  <cp:lastModifiedBy>DESSAUGES Antoine</cp:lastModifiedBy>
  <cp:revision>33</cp:revision>
  <dcterms:created xsi:type="dcterms:W3CDTF">2018-02-16T09:32:26Z</dcterms:created>
  <dcterms:modified xsi:type="dcterms:W3CDTF">2018-02-16T12:08:49Z</dcterms:modified>
</cp:coreProperties>
</file>