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200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 sz="1600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655699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59954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597157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649127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72899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786385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877824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20" name="Grouper 19"/>
          <p:cNvGrpSpPr/>
          <p:nvPr userDrawn="1"/>
        </p:nvGrpSpPr>
        <p:grpSpPr>
          <a:xfrm>
            <a:off x="8873475" y="0"/>
            <a:ext cx="270526" cy="908672"/>
            <a:chOff x="8873475" y="286880"/>
            <a:chExt cx="269117" cy="621792"/>
          </a:xfrm>
        </p:grpSpPr>
        <p:sp>
          <p:nvSpPr>
            <p:cNvPr id="35" name="Rectangle 34"/>
            <p:cNvSpPr/>
            <p:nvPr/>
          </p:nvSpPr>
          <p:spPr bwMode="invGray">
            <a:xfrm>
              <a:off x="9084966" y="286880"/>
              <a:ext cx="57626" cy="621792"/>
            </a:xfrm>
            <a:prstGeom prst="rect">
              <a:avLst/>
            </a:prstGeom>
            <a:solidFill>
              <a:srgbClr val="FFFFFF">
                <a:alpha val="65098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6" name="Rectangle 35"/>
            <p:cNvSpPr/>
            <p:nvPr/>
          </p:nvSpPr>
          <p:spPr bwMode="invGray">
            <a:xfrm>
              <a:off x="9044481" y="286880"/>
              <a:ext cx="27432" cy="621792"/>
            </a:xfrm>
            <a:prstGeom prst="rect">
              <a:avLst/>
            </a:prstGeom>
            <a:solidFill>
              <a:srgbClr val="FFFFFF">
                <a:alpha val="65098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7" name="Rectangle 36"/>
            <p:cNvSpPr/>
            <p:nvPr/>
          </p:nvSpPr>
          <p:spPr bwMode="invGray">
            <a:xfrm>
              <a:off x="9025428" y="286880"/>
              <a:ext cx="9144" cy="62179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38" name="Rectangle 37"/>
            <p:cNvSpPr/>
            <p:nvPr/>
          </p:nvSpPr>
          <p:spPr bwMode="invGray">
            <a:xfrm>
              <a:off x="8975423" y="286880"/>
              <a:ext cx="27432" cy="621792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39" name="Rectangle 38"/>
            <p:cNvSpPr/>
            <p:nvPr/>
          </p:nvSpPr>
          <p:spPr bwMode="invGray">
            <a:xfrm>
              <a:off x="8915677" y="289261"/>
              <a:ext cx="54864" cy="585216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40" name="Rectangle 39"/>
            <p:cNvSpPr/>
            <p:nvPr/>
          </p:nvSpPr>
          <p:spPr bwMode="invGray">
            <a:xfrm>
              <a:off x="8873475" y="289261"/>
              <a:ext cx="9144" cy="585216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</p:grp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745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6/13/2023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7620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1" y="301823"/>
            <a:ext cx="281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FFFF"/>
                </a:solidFill>
              </a:rPr>
              <a:t>Module INFO2  - ENSMM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dans l’équipe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que l’on attend de moi</a:t>
            </a:r>
          </a:p>
          <a:p>
            <a:r>
              <a:rPr lang="fr-FR" dirty="0"/>
              <a:t>Les user stories sur lesquelles j’ai travaillé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</a:rPr>
              <a:t>Martin Dupond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que j’ai fait</a:t>
            </a:r>
          </a:p>
          <a:p>
            <a:r>
              <a:rPr lang="fr-FR" dirty="0"/>
              <a:t>Les user stories que j’ai réalisé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</a:rPr>
              <a:t>Martin Dupond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Urbain.thmx</Template>
  <TotalTime>15</TotalTime>
  <Words>33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Georgia</vt:lpstr>
      <vt:lpstr>Trebuchet MS</vt:lpstr>
      <vt:lpstr>Wingdings 2</vt:lpstr>
      <vt:lpstr>Urbain</vt:lpstr>
      <vt:lpstr>Rôle dans l’équipe projet</vt:lpstr>
      <vt:lpstr>Travail effectué</vt:lpstr>
    </vt:vector>
  </TitlesOfParts>
  <Company>FEMTO-ST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Rôle dans l’équipe projet</dc:title>
  <dc:creator>Guillaume Laurent</dc:creator>
  <cp:lastModifiedBy>Yannis BORDES</cp:lastModifiedBy>
  <cp:revision>6</cp:revision>
  <dcterms:created xsi:type="dcterms:W3CDTF">2017-11-30T10:19:59Z</dcterms:created>
  <dcterms:modified xsi:type="dcterms:W3CDTF">2023-06-13T11:03:46Z</dcterms:modified>
</cp:coreProperties>
</file>