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884100" y="213850"/>
            <a:ext cx="7375800" cy="8070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 sz="3300"/>
              <a:t>Coloration de carte altimétrique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280150" y="1503500"/>
            <a:ext cx="4583700" cy="29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AutoNum type="arabicPeriod"/>
            </a:pPr>
            <a:r>
              <a:rPr lang="fr" sz="2400">
                <a:solidFill>
                  <a:srgbClr val="FFFFFF"/>
                </a:solidFill>
              </a:rPr>
              <a:t>Moteur de coloration</a:t>
            </a: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AutoNum type="arabicPeriod"/>
            </a:pPr>
            <a:r>
              <a:rPr lang="fr" sz="2400">
                <a:solidFill>
                  <a:srgbClr val="FFFFFF"/>
                </a:solidFill>
              </a:rPr>
              <a:t>Interface Web</a:t>
            </a: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AutoNum type="arabicPeriod"/>
            </a:pPr>
            <a:r>
              <a:rPr lang="fr" sz="2400">
                <a:solidFill>
                  <a:srgbClr val="FFFFFF"/>
                </a:solidFill>
              </a:rPr>
              <a:t>Outils utilisés</a:t>
            </a: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AutoNum type="arabicPeriod"/>
            </a:pPr>
            <a:r>
              <a:rPr lang="fr" sz="2400">
                <a:solidFill>
                  <a:srgbClr val="FFFFFF"/>
                </a:solidFill>
              </a:rPr>
              <a:t>Communication Web/Python</a:t>
            </a: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AutoNum type="arabicPeriod"/>
            </a:pPr>
            <a:r>
              <a:rPr lang="fr" sz="2400">
                <a:solidFill>
                  <a:srgbClr val="FFFFFF"/>
                </a:solidFill>
              </a:rPr>
              <a:t>Saisie des données</a:t>
            </a: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AutoNum type="arabicPeriod"/>
            </a:pPr>
            <a:r>
              <a:rPr lang="fr" sz="2400">
                <a:solidFill>
                  <a:srgbClr val="FFFFFF"/>
                </a:solidFill>
              </a:rPr>
              <a:t>Travail restant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87650" y="174900"/>
            <a:ext cx="2768700" cy="5727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Reste à faire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019400" y="1152475"/>
            <a:ext cx="7653900" cy="303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Actualiser seulement l’image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Encapsuler les données à envoyer à Python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Générer des sliders dynamiquement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Utiliser Ajax pour générer l’image à chaque action de l’utilisateur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Améliorer le design et l’ergonomie du site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Gérer les cas non ordinaires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Rechercher des bugs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063" y="843550"/>
            <a:ext cx="7427874" cy="41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3176400" y="168825"/>
            <a:ext cx="2791200" cy="596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 sz="2800">
                <a:solidFill>
                  <a:srgbClr val="FFFFFF"/>
                </a:solidFill>
              </a:rPr>
              <a:t>Image à colorer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881249" y="186175"/>
            <a:ext cx="2543700" cy="5727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Coloration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0400" y="1339300"/>
            <a:ext cx="2141700" cy="36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Script : Python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Bibliothèques :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Image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Pil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Numpy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Scipy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Fichier en sortie 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.tiff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.jpg</a:t>
            </a:r>
          </a:p>
        </p:txBody>
      </p:sp>
      <p:pic>
        <p:nvPicPr>
          <p:cNvPr descr="Résultat de recherche d'images pour &quot;Python 3 logo png&quot;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000" y="1983435"/>
            <a:ext cx="2717450" cy="8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1488" y="1209050"/>
            <a:ext cx="3523225" cy="35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489750" y="309975"/>
            <a:ext cx="2164500" cy="5727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Algorithme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994900"/>
            <a:ext cx="8520600" cy="39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Tableau associatif, nommé data, contenant Hauteur_1, Hauteur_2, Couleur.</a:t>
            </a:r>
            <a:br>
              <a:rPr lang="fr">
                <a:solidFill>
                  <a:srgbClr val="FFFFFF"/>
                </a:solidFill>
              </a:rPr>
            </a:br>
            <a:br>
              <a:rPr lang="fr">
                <a:solidFill>
                  <a:srgbClr val="FFFFFF"/>
                </a:solidFill>
              </a:rPr>
            </a:b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numpy.where() renvoie un tableau double entrée avec la liste abs,ord des valeurs correspondantes entre les parenthèses.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Carte[ Tab[0] ][ Tab[1] ] … affecte à Carte la couleur en parcourant toutes les valeurs des Tab.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668375" y="1681225"/>
            <a:ext cx="7884000" cy="144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434343"/>
                </a:solidFill>
              </a:rPr>
              <a:t>For(i = 0; i &lt; Nombre Couleurs; i++) :</a:t>
            </a:r>
          </a:p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434343"/>
                </a:solidFill>
              </a:rPr>
              <a:t>Tab = numpy.where(matrice &gt; Hauteur_1 ET matrice &lt; Hauteur_2) </a:t>
            </a:r>
          </a:p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434343"/>
                </a:solidFill>
              </a:rPr>
              <a:t>Carte[ Tab[0] ][ Tab[1] ] = data[ i ][Couleur]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523600" y="107400"/>
            <a:ext cx="4096800" cy="5727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Interface Utilisateur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25" y="747625"/>
            <a:ext cx="7667740" cy="43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180400" y="231200"/>
            <a:ext cx="4783200" cy="5727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Technologies Web utilisées</a:t>
            </a:r>
          </a:p>
        </p:txBody>
      </p:sp>
      <p:pic>
        <p:nvPicPr>
          <p:cNvPr descr="Résultat de recherche d'images pour &quot;ajax js logo png&quot;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168" y="1238050"/>
            <a:ext cx="7551650" cy="351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form html logo&quot;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025" y="1379975"/>
            <a:ext cx="1812050" cy="18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615800" y="303875"/>
            <a:ext cx="5912400" cy="7137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Communication Web-Python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7300" y="2458075"/>
            <a:ext cx="7949400" cy="232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Lorsque l’utilisateur valide ses données, la page Web appelle le Serveur Node JS.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Quand Node JS est appelé, il appelle le Script Python.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Python colore la carte et la met à jour dans le dossier.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fr">
                <a:solidFill>
                  <a:srgbClr val="FFFFFF"/>
                </a:solidFill>
              </a:rPr>
              <a:t>La page se réactualise et la nouvelle image apparaît.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330650" y="132807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 sz="2200">
                <a:solidFill>
                  <a:srgbClr val="FFFFFF"/>
                </a:solidFill>
              </a:rPr>
              <a:t>Node JS (un serveur) communique entre la page Web et le Script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615800" y="303875"/>
            <a:ext cx="5912400" cy="7137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Communication Web-Python</a:t>
            </a:r>
          </a:p>
        </p:txBody>
      </p:sp>
      <p:pic>
        <p:nvPicPr>
          <p:cNvPr descr="Résultat de recherche d'images pour &quot;node js png&quot;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525" y="911825"/>
            <a:ext cx="3030794" cy="151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python logo png&quot;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550" y="2236150"/>
            <a:ext cx="3030800" cy="15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 rot="-1544915">
            <a:off x="1656256" y="1860211"/>
            <a:ext cx="1158088" cy="4504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1223000">
            <a:off x="5987000" y="1931691"/>
            <a:ext cx="1467703" cy="4503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ésultat de recherche d'images pour &quot;png fichier&quot;"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7775" y="3432400"/>
            <a:ext cx="2368450" cy="17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 rot="9591155">
            <a:off x="5031114" y="3727166"/>
            <a:ext cx="2225372" cy="4503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1390639">
            <a:off x="1688602" y="3639185"/>
            <a:ext cx="2227259" cy="4490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ésultat de recherche d'images pour &quot;web logo png&quot;"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50" y="2236150"/>
            <a:ext cx="1408350" cy="14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332200" y="174900"/>
            <a:ext cx="4479600" cy="572700"/>
          </a:xfrm>
          <a:prstGeom prst="rect">
            <a:avLst/>
          </a:prstGeom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Saisie des données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05863" y="914025"/>
            <a:ext cx="2108100" cy="370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Formulaire HTML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Widget JQuery 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lang="fr" sz="2100">
                <a:solidFill>
                  <a:srgbClr val="FFFFFF"/>
                </a:solidFill>
              </a:rPr>
              <a:t>Color Picker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lang="fr" sz="2100">
                <a:solidFill>
                  <a:srgbClr val="FFFFFF"/>
                </a:solidFill>
              </a:rPr>
              <a:t>Slider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937" y="914037"/>
            <a:ext cx="4218199" cy="222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associée"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930" y="3206775"/>
            <a:ext cx="3541358" cy="18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2215588" y="3918475"/>
            <a:ext cx="18042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013963" y="2280675"/>
            <a:ext cx="10059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