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080F83F-DF6E-465A-A401-BF22C31402A6}">
          <p14:sldIdLst>
            <p14:sldId id="256"/>
            <p14:sldId id="259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9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8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09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7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1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96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2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0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9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5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41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51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4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FE1306-3765-4B6D-8B66-D203AC3F50D2}" type="datetimeFigureOut">
              <a:rPr lang="fr-FR" smtClean="0"/>
              <a:t>18/11/2016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A355F1-B5F1-48D2-8E75-B65469EDB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546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0880" y="547652"/>
            <a:ext cx="9144000" cy="1108840"/>
          </a:xfrm>
        </p:spPr>
        <p:txBody>
          <a:bodyPr>
            <a:normAutofit/>
          </a:bodyPr>
          <a:lstStyle/>
          <a:p>
            <a:r>
              <a:rPr lang="fr-FR" sz="6600" dirty="0"/>
              <a:t>SmartPatate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74800" y="4647344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Réalisé par Louis HANS, Antoine FRANCOIS et Corentin GADRET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10" y="1766554"/>
            <a:ext cx="2576830" cy="25768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" y="1947801"/>
            <a:ext cx="3933892" cy="22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5973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419" y="429093"/>
            <a:ext cx="8610600" cy="1293028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Présentation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4720" y="1288967"/>
            <a:ext cx="9905998" cy="3124201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Liberation Serif" panose="02020603050405020304" pitchFamily="18" charset="0"/>
                <a:cs typeface="Liberation Serif" panose="02020603050405020304" pitchFamily="18" charset="0"/>
              </a:rPr>
              <a:t>Contexte 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fr-FR" sz="24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j-lt"/>
                <a:ea typeface="Liberation Serif" panose="02020603050405020304" pitchFamily="18" charset="0"/>
                <a:cs typeface="Liberation Serif" panose="02020603050405020304" pitchFamily="18" charset="0"/>
              </a:rPr>
              <a:t>La mission du projet est de transformer une patate en capteur capacitif.</a:t>
            </a:r>
            <a:endParaRPr lang="fr-FR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j-lt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34720" y="3627120"/>
            <a:ext cx="967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réaliser cette mission, il nous est demandé de faire 2 expériences.</a:t>
            </a:r>
          </a:p>
        </p:txBody>
      </p:sp>
    </p:spTree>
    <p:extLst>
      <p:ext uri="{BB962C8B-B14F-4D97-AF65-F5344CB8AC3E}">
        <p14:creationId xmlns:p14="http://schemas.microsoft.com/office/powerpoint/2010/main" val="163172695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919" y="313941"/>
            <a:ext cx="10515600" cy="1085474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Expérience 1 </a:t>
            </a: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16" y="3247975"/>
            <a:ext cx="3059518" cy="2337934"/>
          </a:xfrm>
        </p:spPr>
      </p:pic>
      <p:sp>
        <p:nvSpPr>
          <p:cNvPr id="7" name="ZoneTexte 6"/>
          <p:cNvSpPr txBox="1"/>
          <p:nvPr/>
        </p:nvSpPr>
        <p:spPr>
          <a:xfrm>
            <a:off x="296349" y="5650425"/>
            <a:ext cx="399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Graphique montrant les maximums des tensions en fonction d’une fréquence donnée.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3" b="28154"/>
          <a:stretch/>
        </p:blipFill>
        <p:spPr>
          <a:xfrm>
            <a:off x="4876453" y="3244750"/>
            <a:ext cx="2562533" cy="233793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296027" y="5927425"/>
            <a:ext cx="372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Photo du montage de notre première </a:t>
            </a:r>
            <a:r>
              <a:rPr lang="fr-FR" dirty="0" err="1"/>
              <a:t>experience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16" y="1605157"/>
            <a:ext cx="6382641" cy="97168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583761" y="1767834"/>
            <a:ext cx="366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Tableau comportant les valeurs précises du graphique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505" y="3244750"/>
            <a:ext cx="3274926" cy="233793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37130" y="5927424"/>
            <a:ext cx="356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Oscillation de l’expérience 1 sur </a:t>
            </a:r>
            <a:r>
              <a:rPr lang="fr-FR" dirty="0" err="1"/>
              <a:t>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370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345" y="519442"/>
            <a:ext cx="10515600" cy="855229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Expérience 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93" y="1374671"/>
            <a:ext cx="3242831" cy="182409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613571" y="3184216"/>
            <a:ext cx="3611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Photo du montage 2 comportant la pomme de terre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3" y="1380498"/>
            <a:ext cx="3264294" cy="18182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4" y="4092999"/>
            <a:ext cx="3002616" cy="15897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11" y="4092999"/>
            <a:ext cx="2974040" cy="15912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52" y="4092999"/>
            <a:ext cx="2991516" cy="158979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004022" y="3379120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Graphique sans contact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14209" y="6002557"/>
            <a:ext cx="253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Graphique avec un toucher d’un doigt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801474" y="6002556"/>
            <a:ext cx="247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Graphique avec un toucher de 2 doigts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527193" y="6002555"/>
            <a:ext cx="264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Graphique avec un toucher d’une main</a:t>
            </a:r>
          </a:p>
        </p:txBody>
      </p:sp>
    </p:spTree>
    <p:extLst>
      <p:ext uri="{BB962C8B-B14F-4D97-AF65-F5344CB8AC3E}">
        <p14:creationId xmlns:p14="http://schemas.microsoft.com/office/powerpoint/2010/main" val="36570178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212" y="308302"/>
            <a:ext cx="10515600" cy="81575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34075" y="5465144"/>
            <a:ext cx="386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Schématisation de l’expérience 2 à l’aide du logiciel </a:t>
            </a:r>
            <a:r>
              <a:rPr lang="fr-FR" dirty="0" err="1"/>
              <a:t>Fritzing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5742" y="1423050"/>
            <a:ext cx="3339774" cy="37431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08" y="1624715"/>
            <a:ext cx="3944772" cy="33397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73988" y="5465144"/>
            <a:ext cx="403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Gestion de la fréquence pour les </a:t>
            </a:r>
            <a:r>
              <a:rPr lang="fr-FR" dirty="0" err="1"/>
              <a:t>leds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07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1035</TotalTime>
  <Words>126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Liberation Serif</vt:lpstr>
      <vt:lpstr>Maillage</vt:lpstr>
      <vt:lpstr>SmartPatate </vt:lpstr>
      <vt:lpstr>Présentation </vt:lpstr>
      <vt:lpstr>Expérience 1 </vt:lpstr>
      <vt:lpstr>Expérience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</dc:creator>
  <cp:lastModifiedBy>AntoineF</cp:lastModifiedBy>
  <cp:revision>30</cp:revision>
  <dcterms:created xsi:type="dcterms:W3CDTF">2016-11-15T07:47:14Z</dcterms:created>
  <dcterms:modified xsi:type="dcterms:W3CDTF">2016-11-18T05:54:08Z</dcterms:modified>
</cp:coreProperties>
</file>