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4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C271-82E3-4FF7-9A67-2CC5268D443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7965-D6CA-41B2-9181-1303FFD1A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6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C271-82E3-4FF7-9A67-2CC5268D443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7965-D6CA-41B2-9181-1303FFD1A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2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C271-82E3-4FF7-9A67-2CC5268D443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7965-D6CA-41B2-9181-1303FFD1A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0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C271-82E3-4FF7-9A67-2CC5268D443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7965-D6CA-41B2-9181-1303FFD1A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5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C271-82E3-4FF7-9A67-2CC5268D443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7965-D6CA-41B2-9181-1303FFD1A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9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C271-82E3-4FF7-9A67-2CC5268D443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7965-D6CA-41B2-9181-1303FFD1A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5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C271-82E3-4FF7-9A67-2CC5268D443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7965-D6CA-41B2-9181-1303FFD1A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4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C271-82E3-4FF7-9A67-2CC5268D443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7965-D6CA-41B2-9181-1303FFD1A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3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C271-82E3-4FF7-9A67-2CC5268D443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7965-D6CA-41B2-9181-1303FFD1A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9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C271-82E3-4FF7-9A67-2CC5268D443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7965-D6CA-41B2-9181-1303FFD1A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4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C271-82E3-4FF7-9A67-2CC5268D443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7965-D6CA-41B2-9181-1303FFD1A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CC271-82E3-4FF7-9A67-2CC5268D443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E7965-D6CA-41B2-9181-1303FFD1A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4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4047728" y="3055896"/>
            <a:ext cx="3877939" cy="134773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Lucida Console" panose="020B0609040504020204" pitchFamily="49" charset="0"/>
              </a:rPr>
              <a:t>NetworkWrangler /scripts/build_network_mtc.py</a:t>
            </a:r>
            <a:endParaRPr lang="en-US" sz="1600" dirty="0">
              <a:latin typeface="Lucida Console" panose="020B0609040504020204" pitchFamily="49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15095" y="1928055"/>
            <a:ext cx="2610998" cy="3601764"/>
            <a:chOff x="574177" y="1272736"/>
            <a:chExt cx="2610998" cy="3601764"/>
          </a:xfrm>
        </p:grpSpPr>
        <p:sp>
          <p:nvSpPr>
            <p:cNvPr id="9" name="Flowchart: Process 8"/>
            <p:cNvSpPr/>
            <p:nvPr/>
          </p:nvSpPr>
          <p:spPr>
            <a:xfrm>
              <a:off x="574177" y="1272736"/>
              <a:ext cx="2610998" cy="3601764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Test Network Specification</a:t>
              </a:r>
            </a:p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Console" panose="020B0609040504020204" pitchFamily="49" charset="0"/>
                </a:rPr>
                <a:t>NetworkWrangler /scripts</a:t>
              </a:r>
            </a:p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Console" panose="020B0609040504020204" pitchFamily="49" charset="0"/>
                </a:rPr>
                <a:t>/net_spec_test.py</a:t>
              </a:r>
            </a:p>
          </p:txBody>
        </p:sp>
        <p:sp>
          <p:nvSpPr>
            <p:cNvPr id="5" name="Can 4"/>
            <p:cNvSpPr/>
            <p:nvPr/>
          </p:nvSpPr>
          <p:spPr>
            <a:xfrm>
              <a:off x="855109" y="1356812"/>
              <a:ext cx="1961002" cy="105761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2015 Baseline Network on Box</a:t>
              </a:r>
              <a:endParaRPr lang="en-US" sz="1600" dirty="0"/>
            </a:p>
          </p:txBody>
        </p:sp>
        <p:sp>
          <p:nvSpPr>
            <p:cNvPr id="7" name="Snip Diagonal Corner Rectangle 6"/>
            <p:cNvSpPr/>
            <p:nvPr/>
          </p:nvSpPr>
          <p:spPr>
            <a:xfrm>
              <a:off x="921209" y="2710053"/>
              <a:ext cx="1916935" cy="420477"/>
            </a:xfrm>
            <a:prstGeom prst="snip2Diag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PROJ_attributes</a:t>
              </a:r>
              <a:endParaRPr lang="en-US" sz="1600" dirty="0"/>
            </a:p>
          </p:txBody>
        </p:sp>
        <p:sp>
          <p:nvSpPr>
            <p:cNvPr id="8" name="Snip Diagonal Corner Rectangle 7"/>
            <p:cNvSpPr/>
            <p:nvPr/>
          </p:nvSpPr>
          <p:spPr>
            <a:xfrm>
              <a:off x="921209" y="3371981"/>
              <a:ext cx="1916935" cy="420477"/>
            </a:xfrm>
            <a:prstGeom prst="snip2Diag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smtClean="0"/>
                <a:t>new_project</a:t>
              </a:r>
              <a:endParaRPr lang="en-US" sz="1600" i="1" dirty="0"/>
            </a:p>
            <a:p>
              <a:pPr algn="ctr"/>
              <a:r>
                <a:rPr lang="en-US" sz="1600" dirty="0" smtClean="0"/>
                <a:t>in 2020</a:t>
              </a:r>
              <a:endParaRPr lang="en-US" sz="1600" dirty="0"/>
            </a:p>
          </p:txBody>
        </p:sp>
      </p:grpSp>
      <p:cxnSp>
        <p:nvCxnSpPr>
          <p:cNvPr id="11" name="Straight Arrow Connector 10"/>
          <p:cNvCxnSpPr>
            <a:stCxn id="9" idx="3"/>
            <a:endCxn id="6" idx="1"/>
          </p:cNvCxnSpPr>
          <p:nvPr/>
        </p:nvCxnSpPr>
        <p:spPr>
          <a:xfrm>
            <a:off x="2926093" y="3728937"/>
            <a:ext cx="1121635" cy="827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16" idx="2"/>
          </p:cNvCxnSpPr>
          <p:nvPr/>
        </p:nvCxnSpPr>
        <p:spPr>
          <a:xfrm>
            <a:off x="7925667" y="3729764"/>
            <a:ext cx="1121633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Can 15"/>
          <p:cNvSpPr/>
          <p:nvPr/>
        </p:nvSpPr>
        <p:spPr>
          <a:xfrm>
            <a:off x="9047300" y="3200954"/>
            <a:ext cx="1961002" cy="10576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2020 network with </a:t>
            </a:r>
            <a:r>
              <a:rPr lang="en-US" sz="1600" i="1" dirty="0" smtClean="0"/>
              <a:t>new_project</a:t>
            </a:r>
            <a:endParaRPr lang="en-US" sz="1600" i="1" dirty="0"/>
          </a:p>
        </p:txBody>
      </p:sp>
      <p:sp>
        <p:nvSpPr>
          <p:cNvPr id="28" name="Flowchart: Process 27"/>
          <p:cNvSpPr/>
          <p:nvPr/>
        </p:nvSpPr>
        <p:spPr>
          <a:xfrm>
            <a:off x="4047726" y="942115"/>
            <a:ext cx="3877939" cy="1347736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NetworkWrangler Python Module</a:t>
            </a:r>
            <a:endParaRPr lang="en-US" sz="2000" dirty="0"/>
          </a:p>
        </p:txBody>
      </p:sp>
      <p:cxnSp>
        <p:nvCxnSpPr>
          <p:cNvPr id="29" name="Straight Arrow Connector 28"/>
          <p:cNvCxnSpPr>
            <a:stCxn id="28" idx="2"/>
            <a:endCxn id="6" idx="0"/>
          </p:cNvCxnSpPr>
          <p:nvPr/>
        </p:nvCxnSpPr>
        <p:spPr>
          <a:xfrm>
            <a:off x="5986696" y="2289851"/>
            <a:ext cx="2" cy="766045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38360" y="759235"/>
            <a:ext cx="2072638" cy="2127635"/>
            <a:chOff x="9997440" y="103915"/>
            <a:chExt cx="2072638" cy="2127635"/>
          </a:xfrm>
        </p:grpSpPr>
        <p:sp>
          <p:nvSpPr>
            <p:cNvPr id="34" name="Rounded Rectangle 33"/>
            <p:cNvSpPr/>
            <p:nvPr/>
          </p:nvSpPr>
          <p:spPr>
            <a:xfrm>
              <a:off x="9997440" y="103915"/>
              <a:ext cx="2072638" cy="212763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u="sng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Diagram Key</a:t>
              </a:r>
              <a:endParaRPr 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Snip Diagonal Corner Rectangle 23"/>
            <p:cNvSpPr/>
            <p:nvPr/>
          </p:nvSpPr>
          <p:spPr>
            <a:xfrm>
              <a:off x="10184230" y="1049613"/>
              <a:ext cx="1678217" cy="412743"/>
            </a:xfrm>
            <a:prstGeom prst="snip2Diag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NetworkWrangler Project</a:t>
              </a:r>
              <a:endParaRPr lang="en-US" sz="1200" dirty="0"/>
            </a:p>
          </p:txBody>
        </p:sp>
        <p:sp>
          <p:nvSpPr>
            <p:cNvPr id="25" name="Flowchart: Process 24"/>
            <p:cNvSpPr/>
            <p:nvPr/>
          </p:nvSpPr>
          <p:spPr>
            <a:xfrm>
              <a:off x="10402310" y="552552"/>
              <a:ext cx="1311927" cy="36958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Python</a:t>
              </a:r>
              <a:endPara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33" name="Can 32"/>
            <p:cNvSpPr/>
            <p:nvPr/>
          </p:nvSpPr>
          <p:spPr>
            <a:xfrm>
              <a:off x="10293166" y="1554142"/>
              <a:ext cx="1498926" cy="54897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Network</a:t>
              </a:r>
            </a:p>
            <a:p>
              <a:pPr algn="ctr"/>
              <a:r>
                <a:rPr lang="en-US" sz="1200" dirty="0" smtClean="0"/>
                <a:t>(road &amp; transit)</a:t>
              </a:r>
              <a:endParaRPr lang="en-US" sz="1200" i="1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790277" y="4985011"/>
            <a:ext cx="3122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Building a Test Network</a:t>
            </a:r>
          </a:p>
        </p:txBody>
      </p:sp>
    </p:spTree>
    <p:extLst>
      <p:ext uri="{BB962C8B-B14F-4D97-AF65-F5344CB8AC3E}">
        <p14:creationId xmlns:p14="http://schemas.microsoft.com/office/powerpoint/2010/main" val="340464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rocess 8"/>
          <p:cNvSpPr/>
          <p:nvPr/>
        </p:nvSpPr>
        <p:spPr>
          <a:xfrm>
            <a:off x="574177" y="164875"/>
            <a:ext cx="2610998" cy="636979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 Network Specification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NetworkWrangler/scripts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/net_spec_futures_round1.py</a:t>
            </a:r>
          </a:p>
        </p:txBody>
      </p:sp>
      <p:sp>
        <p:nvSpPr>
          <p:cNvPr id="5" name="Can 4"/>
          <p:cNvSpPr/>
          <p:nvPr/>
        </p:nvSpPr>
        <p:spPr>
          <a:xfrm>
            <a:off x="877142" y="431853"/>
            <a:ext cx="1961002" cy="10576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2015 Baseline Network on Box</a:t>
            </a:r>
            <a:endParaRPr lang="en-US" sz="1600" dirty="0"/>
          </a:p>
        </p:txBody>
      </p:sp>
      <p:sp>
        <p:nvSpPr>
          <p:cNvPr id="6" name="Flowchart: Process 5"/>
          <p:cNvSpPr/>
          <p:nvPr/>
        </p:nvSpPr>
        <p:spPr>
          <a:xfrm>
            <a:off x="4306808" y="2400576"/>
            <a:ext cx="3877939" cy="134773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Lucida Console" panose="020B0609040504020204" pitchFamily="49" charset="0"/>
              </a:rPr>
              <a:t>NetworkWrangler /scripts/build_network_mtc.py</a:t>
            </a: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877142" y="1756450"/>
            <a:ext cx="1916935" cy="420477"/>
          </a:xfrm>
          <a:prstGeom prst="snip2Diag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PROJ_attributes</a:t>
            </a:r>
            <a:endParaRPr lang="en-US" sz="1600" dirty="0"/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3185175" y="3074444"/>
            <a:ext cx="1121633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16" idx="2"/>
          </p:cNvCxnSpPr>
          <p:nvPr/>
        </p:nvCxnSpPr>
        <p:spPr>
          <a:xfrm>
            <a:off x="8184747" y="3074444"/>
            <a:ext cx="1121633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Can 15"/>
          <p:cNvSpPr/>
          <p:nvPr/>
        </p:nvSpPr>
        <p:spPr>
          <a:xfrm>
            <a:off x="9306380" y="2545634"/>
            <a:ext cx="1961002" cy="10576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2020 network for future</a:t>
            </a:r>
            <a:endParaRPr lang="en-US" sz="16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5094273" y="5746035"/>
            <a:ext cx="2303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Building a Future</a:t>
            </a:r>
            <a:endParaRPr lang="en-US" sz="2400" u="sng" dirty="0"/>
          </a:p>
        </p:txBody>
      </p:sp>
      <p:sp>
        <p:nvSpPr>
          <p:cNvPr id="28" name="Flowchart: Process 27"/>
          <p:cNvSpPr/>
          <p:nvPr/>
        </p:nvSpPr>
        <p:spPr>
          <a:xfrm>
            <a:off x="4306806" y="286795"/>
            <a:ext cx="3877939" cy="1347736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NetworkWrangler Python Module</a:t>
            </a:r>
            <a:endParaRPr lang="en-US" sz="2000" dirty="0"/>
          </a:p>
        </p:txBody>
      </p:sp>
      <p:cxnSp>
        <p:nvCxnSpPr>
          <p:cNvPr id="29" name="Straight Arrow Connector 28"/>
          <p:cNvCxnSpPr>
            <a:stCxn id="28" idx="2"/>
            <a:endCxn id="6" idx="0"/>
          </p:cNvCxnSpPr>
          <p:nvPr/>
        </p:nvCxnSpPr>
        <p:spPr>
          <a:xfrm>
            <a:off x="6245776" y="1634531"/>
            <a:ext cx="2" cy="766045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70462" y="2400576"/>
            <a:ext cx="2221735" cy="725277"/>
            <a:chOff x="770462" y="2601258"/>
            <a:chExt cx="2221735" cy="725277"/>
          </a:xfrm>
        </p:grpSpPr>
        <p:sp>
          <p:nvSpPr>
            <p:cNvPr id="8" name="Snip Diagonal Corner Rectangle 7"/>
            <p:cNvSpPr/>
            <p:nvPr/>
          </p:nvSpPr>
          <p:spPr>
            <a:xfrm>
              <a:off x="770462" y="2601258"/>
              <a:ext cx="1916935" cy="420477"/>
            </a:xfrm>
            <a:prstGeom prst="snip2Diag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" name="Snip Diagonal Corner Rectangle 18"/>
            <p:cNvSpPr/>
            <p:nvPr/>
          </p:nvSpPr>
          <p:spPr>
            <a:xfrm>
              <a:off x="922862" y="2753658"/>
              <a:ext cx="1916935" cy="420477"/>
            </a:xfrm>
            <a:prstGeom prst="snip2Diag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" name="Snip Diagonal Corner Rectangle 19"/>
            <p:cNvSpPr/>
            <p:nvPr/>
          </p:nvSpPr>
          <p:spPr>
            <a:xfrm>
              <a:off x="1075262" y="2906058"/>
              <a:ext cx="1916935" cy="420477"/>
            </a:xfrm>
            <a:prstGeom prst="snip2Diag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projects in 2020</a:t>
              </a:r>
              <a:endParaRPr lang="en-US" sz="16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70462" y="3271454"/>
            <a:ext cx="2221735" cy="725277"/>
            <a:chOff x="770462" y="3591494"/>
            <a:chExt cx="2221735" cy="725277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770462" y="3591494"/>
              <a:ext cx="1916935" cy="420477"/>
            </a:xfrm>
            <a:prstGeom prst="snip2Diag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Snip Diagonal Corner Rectangle 21"/>
            <p:cNvSpPr/>
            <p:nvPr/>
          </p:nvSpPr>
          <p:spPr>
            <a:xfrm>
              <a:off x="922862" y="3743894"/>
              <a:ext cx="1916935" cy="420477"/>
            </a:xfrm>
            <a:prstGeom prst="snip2Diag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6" name="Snip Diagonal Corner Rectangle 25"/>
            <p:cNvSpPr/>
            <p:nvPr/>
          </p:nvSpPr>
          <p:spPr>
            <a:xfrm>
              <a:off x="1075262" y="3896294"/>
              <a:ext cx="1916935" cy="420477"/>
            </a:xfrm>
            <a:prstGeom prst="snip2Diag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projects in 2025</a:t>
              </a:r>
              <a:endParaRPr lang="en-US" sz="16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47539" y="388072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4741" y="4598259"/>
            <a:ext cx="2221735" cy="725277"/>
            <a:chOff x="770462" y="3591494"/>
            <a:chExt cx="2221735" cy="725277"/>
          </a:xfrm>
        </p:grpSpPr>
        <p:sp>
          <p:nvSpPr>
            <p:cNvPr id="31" name="Snip Diagonal Corner Rectangle 30"/>
            <p:cNvSpPr/>
            <p:nvPr/>
          </p:nvSpPr>
          <p:spPr>
            <a:xfrm>
              <a:off x="770462" y="3591494"/>
              <a:ext cx="1916935" cy="420477"/>
            </a:xfrm>
            <a:prstGeom prst="snip2Diag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2" name="Snip Diagonal Corner Rectangle 31"/>
            <p:cNvSpPr/>
            <p:nvPr/>
          </p:nvSpPr>
          <p:spPr>
            <a:xfrm>
              <a:off x="922862" y="3743894"/>
              <a:ext cx="1916935" cy="420477"/>
            </a:xfrm>
            <a:prstGeom prst="snip2Diag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5" name="Snip Diagonal Corner Rectangle 34"/>
            <p:cNvSpPr/>
            <p:nvPr/>
          </p:nvSpPr>
          <p:spPr>
            <a:xfrm>
              <a:off x="1075262" y="3896294"/>
              <a:ext cx="1916935" cy="420477"/>
            </a:xfrm>
            <a:prstGeom prst="snip2Diag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projects in 2050</a:t>
              </a:r>
              <a:endParaRPr lang="en-US" sz="16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997440" y="103915"/>
            <a:ext cx="2072638" cy="2127635"/>
            <a:chOff x="9997440" y="103915"/>
            <a:chExt cx="2072638" cy="2127635"/>
          </a:xfrm>
        </p:grpSpPr>
        <p:sp>
          <p:nvSpPr>
            <p:cNvPr id="37" name="Rounded Rectangle 36"/>
            <p:cNvSpPr/>
            <p:nvPr/>
          </p:nvSpPr>
          <p:spPr>
            <a:xfrm>
              <a:off x="9997440" y="103915"/>
              <a:ext cx="2072638" cy="212763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u="sng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Diagram Key</a:t>
              </a:r>
              <a:endParaRPr 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Snip Diagonal Corner Rectangle 37"/>
            <p:cNvSpPr/>
            <p:nvPr/>
          </p:nvSpPr>
          <p:spPr>
            <a:xfrm>
              <a:off x="10184230" y="1049613"/>
              <a:ext cx="1678217" cy="412743"/>
            </a:xfrm>
            <a:prstGeom prst="snip2Diag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NetworkWrangler Project</a:t>
              </a:r>
              <a:endParaRPr lang="en-US" sz="1200" dirty="0"/>
            </a:p>
          </p:txBody>
        </p:sp>
        <p:sp>
          <p:nvSpPr>
            <p:cNvPr id="39" name="Flowchart: Process 38"/>
            <p:cNvSpPr/>
            <p:nvPr/>
          </p:nvSpPr>
          <p:spPr>
            <a:xfrm>
              <a:off x="10402310" y="552552"/>
              <a:ext cx="1311927" cy="36958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Python</a:t>
              </a:r>
              <a:endPara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40" name="Can 39"/>
            <p:cNvSpPr/>
            <p:nvPr/>
          </p:nvSpPr>
          <p:spPr>
            <a:xfrm>
              <a:off x="10293166" y="1554142"/>
              <a:ext cx="1498926" cy="54897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Network</a:t>
              </a:r>
            </a:p>
            <a:p>
              <a:pPr algn="ctr"/>
              <a:r>
                <a:rPr lang="en-US" sz="1200" dirty="0" smtClean="0"/>
                <a:t>(road &amp; transit)</a:t>
              </a:r>
              <a:endParaRPr lang="en-US" sz="1200" i="1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724635" y="4286666"/>
            <a:ext cx="5042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Script Argument</a:t>
            </a:r>
            <a:endParaRPr lang="en-US" i="1" dirty="0"/>
          </a:p>
          <a:p>
            <a:pPr algn="ctr"/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CleanAndGreen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smtClean="0"/>
              <a:t>or</a:t>
            </a:r>
            <a:r>
              <a:rPr lang="en-US" dirty="0" smtClean="0"/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RisingTides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i="1" dirty="0"/>
              <a:t>or</a:t>
            </a:r>
            <a:r>
              <a:rPr lang="en-US" dirty="0" smtClean="0"/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BackToTheFuture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41" name="Straight Arrow Connector 40"/>
          <p:cNvCxnSpPr>
            <a:stCxn id="27" idx="0"/>
            <a:endCxn id="6" idx="2"/>
          </p:cNvCxnSpPr>
          <p:nvPr/>
        </p:nvCxnSpPr>
        <p:spPr>
          <a:xfrm flipV="1">
            <a:off x="6245774" y="3748312"/>
            <a:ext cx="4" cy="538354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Can 44"/>
          <p:cNvSpPr/>
          <p:nvPr/>
        </p:nvSpPr>
        <p:spPr>
          <a:xfrm>
            <a:off x="9407580" y="3365132"/>
            <a:ext cx="1961002" cy="10576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2025 network for future</a:t>
            </a:r>
            <a:endParaRPr lang="en-US" sz="1600" i="1" dirty="0"/>
          </a:p>
        </p:txBody>
      </p:sp>
      <p:sp>
        <p:nvSpPr>
          <p:cNvPr id="46" name="Can 45"/>
          <p:cNvSpPr/>
          <p:nvPr/>
        </p:nvSpPr>
        <p:spPr>
          <a:xfrm>
            <a:off x="9518268" y="5477046"/>
            <a:ext cx="1961002" cy="10576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2050 network for future</a:t>
            </a:r>
            <a:endParaRPr lang="en-US" sz="16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0219954" y="501657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dirty="0"/>
          </a:p>
        </p:txBody>
      </p:sp>
      <p:sp>
        <p:nvSpPr>
          <p:cNvPr id="48" name="Can 47"/>
          <p:cNvSpPr/>
          <p:nvPr/>
        </p:nvSpPr>
        <p:spPr>
          <a:xfrm>
            <a:off x="9508780" y="4212582"/>
            <a:ext cx="1961002" cy="10576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2025 network for future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6613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108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</vt:vector>
  </TitlesOfParts>
  <Company>MTC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Zorn</dc:creator>
  <cp:lastModifiedBy>Lisa Zorn</cp:lastModifiedBy>
  <cp:revision>14</cp:revision>
  <dcterms:created xsi:type="dcterms:W3CDTF">2018-09-25T20:38:00Z</dcterms:created>
  <dcterms:modified xsi:type="dcterms:W3CDTF">2018-09-25T21:52:26Z</dcterms:modified>
</cp:coreProperties>
</file>