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09333-B5C7-49E7-9A55-906465786319}" v="6" dt="2023-01-19T09:51:12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4E3CA-1BAA-442E-B377-C0B576E0E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4659F7-300C-40E8-9F28-D0D243D3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369C2E-1AC3-4820-83EF-5A78453F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81ED4-7E64-4AE2-9FA0-D9DB3546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40C27-9285-4131-9D4A-5DD0914F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77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2BC6C-BC58-4121-A823-EF6AEDAD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D04627-F54B-4543-A4A7-D84B6B772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A623A-4490-4336-9B4D-1E4881C3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554DA-22FB-41E2-9CB0-D99D24F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ADC01B-B9AC-42B4-AEEE-8D1D3216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5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768EC9-BEE5-4D20-823F-EA8516EDC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355C42-8020-4601-B80B-CBCA7A36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D648BA-B2E4-495B-B82B-700A427A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27509-5CE8-4ED4-815F-5C257D16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10DAF-086A-4833-9A63-803A9F01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3F7E2-67D5-466F-A2A0-941F52B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34B01-C10E-488E-9E97-FD5F8B34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20030-4355-4D74-B1E6-F5F48B9A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E662A-C6E3-4AE8-8CF6-2CD87847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CE335-4FD5-40D0-B222-1ACE841E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4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615E0-2826-42BE-AB07-E90531AE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33CEA2-4432-45CC-8341-CCE87D990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6EC5C-FF3D-4826-BE75-832D212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54FCF4-9630-430D-94C7-8B18CE3B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2E0132-36F1-4E31-83E7-1C993AEE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975AC2-A4BE-457E-85C8-B50CCD37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F68CF-359A-42B6-AA8D-CD267B71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83116A-3108-449A-9075-ED365237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93893B-2A73-4214-9BBE-ECA7A89A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3FC0B-140A-4054-A0CD-7F077BE7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004041-C8CD-4FF1-A6D0-BF34FD66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6BC29-4801-45BC-A7AC-12AFA57A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017E22-F6C8-4811-A8AC-EB625D4E2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87EC85-CA48-4AE0-9626-4283700B2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B66EC7-1A07-44EB-9E80-F74B42499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1806-9F09-4658-85FE-67E1B9662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4DCB10-DAA5-462C-8D77-C362827C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2A0B15-77D1-4A62-B117-FC0F5BC7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1DA786-0BD3-4B8D-B363-9FE013A7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3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8514A-7AB0-4A46-BE68-DC8BC307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26054-9525-4BED-AD4E-7A3E8996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D8A872-D219-432A-9E5D-67C8F1A1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3297CE-BC01-4848-864D-7F93C48F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78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0EA924-5D08-4E62-97EB-3D3E8388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E3C60-D33D-4E4B-9B1B-3FB9C119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E1C05D-332B-4816-83CE-493A6052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03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43E9-5AB5-4A9E-972F-1E42F8DC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E84A2-8BAB-41F3-A1A7-8889FAB5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D8A094-BF28-46BD-B1E9-106D9813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626568-847A-45BF-B32F-9682DBB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33ADD8-BE31-4566-B284-EA8C9A57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8C3E83-C004-479D-8006-B91297B5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87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424C5-A6D8-47D0-BFDA-565AE35D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FBA3B0-A54B-4258-A047-757199FFF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D1C2B9-99A8-43EF-8B44-866C6534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2CB2A4-510E-49AE-8C94-6480FA36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9558F8-AD44-4224-BFC6-8241F6CA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A6562-03B1-400E-80E3-5A99B6AA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88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AFB604-1C43-4DDF-A7CC-F0B5B155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3FB37-A6E4-46D5-9D81-1418DD88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8B7676-B1F2-4DFF-BBB5-7F35F4C4A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8584-0128-4FFA-BC4C-B4DB67C8AA19}" type="datetimeFigureOut">
              <a:rPr lang="fr-FR" smtClean="0"/>
              <a:t>23/01/2023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66DEF-9AB7-4D61-9D84-885E4C10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C7F60-8313-4F60-8F6C-C0C83701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5C285-BED0-4247-B688-1AE949D5D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9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31E3AD5-EFD8-0657-6153-B2A4A422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2700000">
            <a:off x="1284594" y="3463502"/>
            <a:ext cx="830522" cy="8305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141883-5B5F-8249-08ED-6064D5CDA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2622664" y="1657335"/>
            <a:ext cx="851898" cy="8518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60E097-2A2C-A61C-B92A-A2641BEE7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0">
            <a:off x="7560826" y="2892791"/>
            <a:ext cx="853716" cy="8537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BD0C8A0-1453-E56B-E947-CA7AC898AA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">
            <a:off x="246700" y="5242111"/>
            <a:ext cx="815765" cy="81576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9D4C54-0698-A055-D507-F71B6155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920000">
            <a:off x="4626420" y="5296317"/>
            <a:ext cx="851899" cy="85189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FD0B355A-6D0F-31CE-25A6-6B0B2F01A9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0000">
            <a:off x="6302986" y="4684767"/>
            <a:ext cx="883237" cy="88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2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Groupama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GRUBERT Antoine</dc:creator>
  <cp:lastModifiedBy>A3488</cp:lastModifiedBy>
  <cp:revision>1</cp:revision>
  <dcterms:created xsi:type="dcterms:W3CDTF">2023-01-18T15:36:48Z</dcterms:created>
  <dcterms:modified xsi:type="dcterms:W3CDTF">2023-01-23T09:54:27Z</dcterms:modified>
</cp:coreProperties>
</file>