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2711C-3F5B-5387-78DA-C1D589733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2CD44F-0043-EE9F-037A-5979B5FAC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DBBCD5-ED3E-A154-8305-AEF872B7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7B4B-C027-46EB-8569-710704A81AAD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6593DC-5299-DB4A-78FC-3597F7A9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9525DA-726F-F750-5651-BA2A36FA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14E7-B17C-4954-8365-E8954205C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5DCAD-32D4-B872-64F8-A5786A41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3BC04-9935-A84C-A730-FE152BFE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F73ED-D997-4D5B-F391-C8EEC78C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7B4B-C027-46EB-8569-710704A81AAD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56F06-509E-36F8-37A1-AC195F7B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702E2-3F93-BDC2-38D5-8009321E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14E7-B17C-4954-8365-E8954205C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07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A77131-D417-36F6-C149-CB6FD8B73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44E824-C828-F747-91D9-4FB95CF9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39CCFF-48BC-F2D9-6D69-697E97C0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7B4B-C027-46EB-8569-710704A81AAD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C61809-F35C-615B-DD90-815C7379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93738F-2FDB-E452-0F52-F9FAA84A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14E7-B17C-4954-8365-E8954205C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BA557-5814-C456-7899-9F665823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6B938-EB70-289E-4F36-4F07144E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66820-B342-0B09-0C4A-D635E2FF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7B4B-C027-46EB-8569-710704A81AAD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802DC0-2B9A-D135-FC3B-57992D8C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CF8352-C4B2-5264-8A62-D84F3B26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14E7-B17C-4954-8365-E8954205C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13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3BB35-5822-A976-6910-2D036BD2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B51CF7-056C-5732-315E-5CD1C571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B9CAF-3299-119A-0835-C492F056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7B4B-C027-46EB-8569-710704A81AAD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44DCFA-F7FB-B8B4-7A28-C71259BD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F4D58-AFAA-4120-8FF0-FDC843E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14E7-B17C-4954-8365-E8954205C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23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B3B2C-E47E-FF1C-4C9B-BCF84F4C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0D259B-84C8-4686-1965-9AE3E896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E7B094-A0CB-9951-8EA9-D04D1F44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A3BE91-7C63-807B-C84B-BD88B60E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7B4B-C027-46EB-8569-710704A81AAD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56B5D0-A29A-FE4A-DA88-C1072008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DAEB8E-9269-AB35-F38A-E816896A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14E7-B17C-4954-8365-E8954205C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2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6579E-7399-C1AC-BEBA-0FCE2A1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A964E1-1CDA-E20A-8826-F5F3FDB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283BD4-2D7D-4078-B3C1-0326F29B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E97157-73FE-609D-BDD7-6AF9CC7A7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CC5C6D-0867-245F-D774-A8A3399C4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8A68F3-16A5-F1E5-04C5-F486C870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7B4B-C027-46EB-8569-710704A81AAD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E69AB1-6C0E-CE0A-503F-3E3E810A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D18F1F-1383-A3A4-DCB6-5F3BCB5E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14E7-B17C-4954-8365-E8954205C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B0FED-BF8C-EE28-6EE8-79C04F18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4E1FE0-E1CE-9BEC-1D72-98BAD043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7B4B-C027-46EB-8569-710704A81AAD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42BA38-59B7-053C-A1B8-3DADD15B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0828FD-E021-5754-1405-D61809D8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14E7-B17C-4954-8365-E8954205C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17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7E4BF7-936A-DEB5-1373-82A86B76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7B4B-C027-46EB-8569-710704A81AAD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EBF671-367D-A6CB-08BC-45FE1748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25E27B-F257-D6DB-0C19-69A57E49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14E7-B17C-4954-8365-E8954205C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6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CCCC1-8C64-5742-A76A-004AF4CE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097FF-DF37-5A05-211A-BAD5C1D05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2A062B-1BA0-6F1B-E28C-4562B7195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8FC08B-0693-8446-8D28-0ECCCBF3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7B4B-C027-46EB-8569-710704A81AAD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1E32B1-5ACB-17AF-F777-E0E212B1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50B169-7892-8DA4-5999-BF88CEB6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14E7-B17C-4954-8365-E8954205C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8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243A9-1BF5-7BC4-2B27-9488742A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658A17-065C-4F58-6019-B3331CCBD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D10E63-F158-53E1-E374-0CB0DB445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F6012C-0D47-81CC-E303-C9E86DCD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7B4B-C027-46EB-8569-710704A81AAD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284EF-ACCF-BD83-67B0-99D67263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481965-A3A5-AB33-8792-14BC022E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14E7-B17C-4954-8365-E8954205C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5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D8B0AE-7E67-0519-56F9-F9D60A62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0B8684-8117-50E0-4EEC-45447CE85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83FE0-6848-BE46-425F-5BA8DB899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57B4B-C027-46EB-8569-710704A81AAD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31E0B0-55F7-D1B5-0D33-776B9605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3EDD69-198B-D099-A554-DFB80EF89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14E7-B17C-4954-8365-E8954205C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08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0ED589-B893-3E20-F51F-51B6263FEE8C}"/>
              </a:ext>
            </a:extLst>
          </p:cNvPr>
          <p:cNvSpPr/>
          <p:nvPr/>
        </p:nvSpPr>
        <p:spPr>
          <a:xfrm>
            <a:off x="1132515" y="553673"/>
            <a:ext cx="3758268" cy="5972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2AE57D2-FC92-B99E-9347-DD153539A9FA}"/>
              </a:ext>
            </a:extLst>
          </p:cNvPr>
          <p:cNvSpPr/>
          <p:nvPr/>
        </p:nvSpPr>
        <p:spPr>
          <a:xfrm>
            <a:off x="1224793" y="1346432"/>
            <a:ext cx="872456" cy="276837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On the 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346EC7F-20DC-2181-BFF7-C3981D21C07D}"/>
              </a:ext>
            </a:extLst>
          </p:cNvPr>
          <p:cNvSpPr/>
          <p:nvPr/>
        </p:nvSpPr>
        <p:spPr>
          <a:xfrm>
            <a:off x="2122416" y="1346431"/>
            <a:ext cx="872456" cy="27683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Completed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9328D-06CD-8695-CF49-9CBD63744767}"/>
              </a:ext>
            </a:extLst>
          </p:cNvPr>
          <p:cNvSpPr/>
          <p:nvPr/>
        </p:nvSpPr>
        <p:spPr>
          <a:xfrm>
            <a:off x="1272352" y="2463566"/>
            <a:ext cx="2888590" cy="2768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i="1" dirty="0">
                <a:solidFill>
                  <a:schemeClr val="tx1"/>
                </a:solidFill>
              </a:rPr>
              <a:t>Ajouter une entrée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CBE6C83-AF98-75AF-A039-D922D5D49C23}"/>
              </a:ext>
            </a:extLst>
          </p:cNvPr>
          <p:cNvSpPr/>
          <p:nvPr/>
        </p:nvSpPr>
        <p:spPr>
          <a:xfrm>
            <a:off x="4160943" y="2463566"/>
            <a:ext cx="654340" cy="27683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Add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C93EA2-17FE-6E41-F87B-7BCA951C348F}"/>
              </a:ext>
            </a:extLst>
          </p:cNvPr>
          <p:cNvSpPr/>
          <p:nvPr/>
        </p:nvSpPr>
        <p:spPr>
          <a:xfrm>
            <a:off x="1224793" y="3438087"/>
            <a:ext cx="3590489" cy="4404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        Harry Potter</a:t>
            </a:r>
          </a:p>
          <a:p>
            <a:r>
              <a:rPr lang="fr-FR" sz="900" i="1" dirty="0">
                <a:solidFill>
                  <a:schemeClr val="tx1"/>
                </a:solidFill>
              </a:rPr>
              <a:t>         </a:t>
            </a:r>
            <a:r>
              <a:rPr lang="fr-FR" sz="900" i="1" dirty="0">
                <a:solidFill>
                  <a:srgbClr val="00B050"/>
                </a:solidFill>
              </a:rPr>
              <a:t>Livres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B77A8E7-1994-8B01-C8C0-4F5C4933C6D8}"/>
              </a:ext>
            </a:extLst>
          </p:cNvPr>
          <p:cNvSpPr/>
          <p:nvPr/>
        </p:nvSpPr>
        <p:spPr>
          <a:xfrm>
            <a:off x="1325461" y="3588387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ylindre 15">
            <a:extLst>
              <a:ext uri="{FF2B5EF4-FFF2-40B4-BE49-F238E27FC236}">
                <a16:creationId xmlns:a16="http://schemas.microsoft.com/office/drawing/2014/main" id="{04AD60DE-890B-2E66-0BB9-1729E87B66D3}"/>
              </a:ext>
            </a:extLst>
          </p:cNvPr>
          <p:cNvSpPr/>
          <p:nvPr/>
        </p:nvSpPr>
        <p:spPr>
          <a:xfrm>
            <a:off x="4521667" y="3571609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2FFF85-5690-D7C4-E850-FEB302A97C00}"/>
              </a:ext>
            </a:extLst>
          </p:cNvPr>
          <p:cNvSpPr/>
          <p:nvPr/>
        </p:nvSpPr>
        <p:spPr>
          <a:xfrm>
            <a:off x="1224793" y="3877804"/>
            <a:ext cx="3590489" cy="4404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        Interstellar</a:t>
            </a:r>
          </a:p>
          <a:p>
            <a:r>
              <a:rPr lang="fr-FR" sz="900" i="1" dirty="0">
                <a:solidFill>
                  <a:schemeClr val="tx1"/>
                </a:solidFill>
              </a:rPr>
              <a:t>         </a:t>
            </a:r>
            <a:r>
              <a:rPr lang="fr-FR" sz="900" i="1" dirty="0">
                <a:solidFill>
                  <a:srgbClr val="0070C0"/>
                </a:solidFill>
              </a:rPr>
              <a:t>Films</a:t>
            </a:r>
            <a:endParaRPr lang="fr-FR" i="1" dirty="0">
              <a:solidFill>
                <a:srgbClr val="0070C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244481D-D45E-B3F2-2C26-3ADE005BB8BF}"/>
              </a:ext>
            </a:extLst>
          </p:cNvPr>
          <p:cNvSpPr/>
          <p:nvPr/>
        </p:nvSpPr>
        <p:spPr>
          <a:xfrm>
            <a:off x="1325461" y="4011326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BBE021D3-1863-B053-1026-F04241BC69C1}"/>
              </a:ext>
            </a:extLst>
          </p:cNvPr>
          <p:cNvSpPr/>
          <p:nvPr/>
        </p:nvSpPr>
        <p:spPr>
          <a:xfrm>
            <a:off x="4521667" y="3994548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67A8B-3C4F-257B-817A-8482D67EA9BD}"/>
              </a:ext>
            </a:extLst>
          </p:cNvPr>
          <p:cNvSpPr/>
          <p:nvPr/>
        </p:nvSpPr>
        <p:spPr>
          <a:xfrm>
            <a:off x="1224793" y="4318221"/>
            <a:ext cx="3590489" cy="4404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        Le nom de la rose</a:t>
            </a:r>
          </a:p>
          <a:p>
            <a:r>
              <a:rPr lang="fr-FR" sz="900" i="1" dirty="0">
                <a:solidFill>
                  <a:schemeClr val="tx1"/>
                </a:solidFill>
              </a:rPr>
              <a:t>         </a:t>
            </a:r>
            <a:r>
              <a:rPr lang="fr-FR" sz="900" i="1" dirty="0">
                <a:solidFill>
                  <a:srgbClr val="00B050"/>
                </a:solidFill>
              </a:rPr>
              <a:t>Livres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79281AF-DB58-83A5-7B4E-AFB3372D2FCE}"/>
              </a:ext>
            </a:extLst>
          </p:cNvPr>
          <p:cNvSpPr/>
          <p:nvPr/>
        </p:nvSpPr>
        <p:spPr>
          <a:xfrm>
            <a:off x="1325461" y="4468521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ylindre 22">
            <a:extLst>
              <a:ext uri="{FF2B5EF4-FFF2-40B4-BE49-F238E27FC236}">
                <a16:creationId xmlns:a16="http://schemas.microsoft.com/office/drawing/2014/main" id="{E1C0A923-859D-4B9F-EDE0-DF69633D6EDA}"/>
              </a:ext>
            </a:extLst>
          </p:cNvPr>
          <p:cNvSpPr/>
          <p:nvPr/>
        </p:nvSpPr>
        <p:spPr>
          <a:xfrm>
            <a:off x="4521667" y="4451743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5076E4-BAEA-AEF6-7054-3129FDC29852}"/>
              </a:ext>
            </a:extLst>
          </p:cNvPr>
          <p:cNvSpPr/>
          <p:nvPr/>
        </p:nvSpPr>
        <p:spPr>
          <a:xfrm>
            <a:off x="1224793" y="4757938"/>
            <a:ext cx="3590489" cy="4404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        Atlanta</a:t>
            </a:r>
          </a:p>
          <a:p>
            <a:r>
              <a:rPr lang="fr-FR" sz="900" i="1" dirty="0">
                <a:solidFill>
                  <a:schemeClr val="tx1"/>
                </a:solidFill>
              </a:rPr>
              <a:t>         </a:t>
            </a:r>
            <a:r>
              <a:rPr lang="fr-FR" sz="900" i="1" dirty="0">
                <a:solidFill>
                  <a:srgbClr val="00B0F0"/>
                </a:solidFill>
              </a:rPr>
              <a:t>Séries</a:t>
            </a:r>
            <a:endParaRPr lang="fr-FR" i="1" dirty="0">
              <a:solidFill>
                <a:srgbClr val="00B0F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9D1F557-0A26-98D1-38E3-CFFFEF4466C3}"/>
              </a:ext>
            </a:extLst>
          </p:cNvPr>
          <p:cNvSpPr/>
          <p:nvPr/>
        </p:nvSpPr>
        <p:spPr>
          <a:xfrm>
            <a:off x="1325461" y="4891460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ylindre 25">
            <a:extLst>
              <a:ext uri="{FF2B5EF4-FFF2-40B4-BE49-F238E27FC236}">
                <a16:creationId xmlns:a16="http://schemas.microsoft.com/office/drawing/2014/main" id="{6043837F-9556-4E3C-61B4-0CD1598A6BC6}"/>
              </a:ext>
            </a:extLst>
          </p:cNvPr>
          <p:cNvSpPr/>
          <p:nvPr/>
        </p:nvSpPr>
        <p:spPr>
          <a:xfrm>
            <a:off x="4521667" y="4874682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99B06E-3D54-222F-3525-93A717D74AD3}"/>
              </a:ext>
            </a:extLst>
          </p:cNvPr>
          <p:cNvSpPr txBox="1"/>
          <p:nvPr/>
        </p:nvSpPr>
        <p:spPr>
          <a:xfrm>
            <a:off x="1132515" y="738821"/>
            <a:ext cx="200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ReadWatch List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AA13FA-3C7F-A962-76C2-337067F8D916}"/>
              </a:ext>
            </a:extLst>
          </p:cNvPr>
          <p:cNvSpPr/>
          <p:nvPr/>
        </p:nvSpPr>
        <p:spPr>
          <a:xfrm>
            <a:off x="2122416" y="1729745"/>
            <a:ext cx="872456" cy="276837"/>
          </a:xfrm>
          <a:prstGeom prst="round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Livres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955B98F-9FBD-AD55-4D56-87FE4E08EB7E}"/>
              </a:ext>
            </a:extLst>
          </p:cNvPr>
          <p:cNvSpPr/>
          <p:nvPr/>
        </p:nvSpPr>
        <p:spPr>
          <a:xfrm>
            <a:off x="3032622" y="1729745"/>
            <a:ext cx="872456" cy="276837"/>
          </a:xfrm>
          <a:prstGeom prst="round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Films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6A7D8D0-DA0F-FE82-1EE6-F266AF9BD50C}"/>
              </a:ext>
            </a:extLst>
          </p:cNvPr>
          <p:cNvSpPr/>
          <p:nvPr/>
        </p:nvSpPr>
        <p:spPr>
          <a:xfrm>
            <a:off x="3942828" y="1729745"/>
            <a:ext cx="872456" cy="276837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Séries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7210F63-13D9-979C-F6F0-9B511B57F7B1}"/>
              </a:ext>
            </a:extLst>
          </p:cNvPr>
          <p:cNvSpPr/>
          <p:nvPr/>
        </p:nvSpPr>
        <p:spPr>
          <a:xfrm>
            <a:off x="1212210" y="1729745"/>
            <a:ext cx="872456" cy="276837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Tout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EB07009-E347-8BE8-DC9C-37458E524781}"/>
              </a:ext>
            </a:extLst>
          </p:cNvPr>
          <p:cNvSpPr/>
          <p:nvPr/>
        </p:nvSpPr>
        <p:spPr>
          <a:xfrm>
            <a:off x="4429388" y="838899"/>
            <a:ext cx="310393" cy="1761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EFBAF5D-F43A-ED05-8EAA-27CD3897C587}"/>
              </a:ext>
            </a:extLst>
          </p:cNvPr>
          <p:cNvSpPr txBox="1"/>
          <p:nvPr/>
        </p:nvSpPr>
        <p:spPr>
          <a:xfrm>
            <a:off x="3674379" y="792682"/>
            <a:ext cx="84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/>
              <a:t>Dark</a:t>
            </a:r>
            <a:r>
              <a:rPr lang="fr-FR" sz="1050" dirty="0"/>
              <a:t>-mode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39F907-D165-1E3B-B854-9D0D1E5EFDA9}"/>
              </a:ext>
            </a:extLst>
          </p:cNvPr>
          <p:cNvSpPr txBox="1"/>
          <p:nvPr/>
        </p:nvSpPr>
        <p:spPr>
          <a:xfrm>
            <a:off x="1132515" y="3048430"/>
            <a:ext cx="359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watch</a:t>
            </a:r>
            <a:r>
              <a:rPr lang="fr-FR" dirty="0"/>
              <a:t> or </a:t>
            </a:r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C42BE5-D99D-BA19-BEB3-F7F9EDC59EDD}"/>
              </a:ext>
            </a:extLst>
          </p:cNvPr>
          <p:cNvSpPr/>
          <p:nvPr/>
        </p:nvSpPr>
        <p:spPr>
          <a:xfrm>
            <a:off x="6637091" y="553673"/>
            <a:ext cx="3758268" cy="59729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B1B2D7C-B1CE-BDF1-BB79-45C35F318A23}"/>
              </a:ext>
            </a:extLst>
          </p:cNvPr>
          <p:cNvSpPr/>
          <p:nvPr/>
        </p:nvSpPr>
        <p:spPr>
          <a:xfrm>
            <a:off x="6729369" y="1346432"/>
            <a:ext cx="872456" cy="276837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On the 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249026B5-468E-A778-C860-77F59536945F}"/>
              </a:ext>
            </a:extLst>
          </p:cNvPr>
          <p:cNvSpPr/>
          <p:nvPr/>
        </p:nvSpPr>
        <p:spPr>
          <a:xfrm>
            <a:off x="7626992" y="1346431"/>
            <a:ext cx="872456" cy="276837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Completed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08BF82-3859-835E-0587-3810525D565C}"/>
              </a:ext>
            </a:extLst>
          </p:cNvPr>
          <p:cNvSpPr/>
          <p:nvPr/>
        </p:nvSpPr>
        <p:spPr>
          <a:xfrm>
            <a:off x="6776928" y="2463566"/>
            <a:ext cx="2888590" cy="2768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i="1" dirty="0">
                <a:solidFill>
                  <a:schemeClr val="bg1"/>
                </a:solidFill>
              </a:rPr>
              <a:t>Ajouter une entrée</a:t>
            </a:r>
            <a:endParaRPr lang="fr-FR" i="1" dirty="0">
              <a:solidFill>
                <a:schemeClr val="bg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20188649-05BD-CD09-28C0-FF3C3FD800AA}"/>
              </a:ext>
            </a:extLst>
          </p:cNvPr>
          <p:cNvSpPr/>
          <p:nvPr/>
        </p:nvSpPr>
        <p:spPr>
          <a:xfrm>
            <a:off x="9665519" y="2463566"/>
            <a:ext cx="654340" cy="27683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Add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EDA7E9-3C52-DB8B-3DD9-47B06AF1464A}"/>
              </a:ext>
            </a:extLst>
          </p:cNvPr>
          <p:cNvSpPr/>
          <p:nvPr/>
        </p:nvSpPr>
        <p:spPr>
          <a:xfrm>
            <a:off x="6729369" y="3438087"/>
            <a:ext cx="3590489" cy="44042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bg1"/>
                </a:solidFill>
              </a:rPr>
              <a:t>        Harry Potter</a:t>
            </a:r>
          </a:p>
          <a:p>
            <a:r>
              <a:rPr lang="fr-FR" sz="900" i="1" dirty="0">
                <a:solidFill>
                  <a:schemeClr val="bg1"/>
                </a:solidFill>
              </a:rPr>
              <a:t>         </a:t>
            </a:r>
            <a:r>
              <a:rPr lang="fr-FR" sz="900" i="1" dirty="0">
                <a:solidFill>
                  <a:srgbClr val="00B050"/>
                </a:solidFill>
              </a:rPr>
              <a:t>Livres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A7BC88B-4CF5-0F0C-B0A8-B9AA64315AC3}"/>
              </a:ext>
            </a:extLst>
          </p:cNvPr>
          <p:cNvSpPr/>
          <p:nvPr/>
        </p:nvSpPr>
        <p:spPr>
          <a:xfrm>
            <a:off x="6830037" y="3588387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7" name="Cylindre 36">
            <a:extLst>
              <a:ext uri="{FF2B5EF4-FFF2-40B4-BE49-F238E27FC236}">
                <a16:creationId xmlns:a16="http://schemas.microsoft.com/office/drawing/2014/main" id="{16FAD454-5B6E-9C52-4A81-395E523A226D}"/>
              </a:ext>
            </a:extLst>
          </p:cNvPr>
          <p:cNvSpPr/>
          <p:nvPr/>
        </p:nvSpPr>
        <p:spPr>
          <a:xfrm>
            <a:off x="10026243" y="3571609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35C31C-FD18-B011-F03C-04F7E08BAF71}"/>
              </a:ext>
            </a:extLst>
          </p:cNvPr>
          <p:cNvSpPr/>
          <p:nvPr/>
        </p:nvSpPr>
        <p:spPr>
          <a:xfrm>
            <a:off x="6729369" y="3877804"/>
            <a:ext cx="3590489" cy="44042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bg1"/>
                </a:solidFill>
              </a:rPr>
              <a:t>        Interstellar</a:t>
            </a:r>
          </a:p>
          <a:p>
            <a:r>
              <a:rPr lang="fr-FR" sz="900" i="1" dirty="0">
                <a:solidFill>
                  <a:schemeClr val="bg1"/>
                </a:solidFill>
              </a:rPr>
              <a:t>         </a:t>
            </a:r>
            <a:r>
              <a:rPr lang="fr-FR" sz="900" i="1" dirty="0">
                <a:solidFill>
                  <a:srgbClr val="0070C0"/>
                </a:solidFill>
              </a:rPr>
              <a:t>Films</a:t>
            </a:r>
            <a:endParaRPr lang="fr-FR" i="1" dirty="0">
              <a:solidFill>
                <a:srgbClr val="0070C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917E5BB-B8E5-4758-A7A8-2E5A544A39AF}"/>
              </a:ext>
            </a:extLst>
          </p:cNvPr>
          <p:cNvSpPr/>
          <p:nvPr/>
        </p:nvSpPr>
        <p:spPr>
          <a:xfrm>
            <a:off x="6830037" y="4011326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0" name="Cylindre 39">
            <a:extLst>
              <a:ext uri="{FF2B5EF4-FFF2-40B4-BE49-F238E27FC236}">
                <a16:creationId xmlns:a16="http://schemas.microsoft.com/office/drawing/2014/main" id="{B60C63AC-0A91-2478-74B0-1A70F239B435}"/>
              </a:ext>
            </a:extLst>
          </p:cNvPr>
          <p:cNvSpPr/>
          <p:nvPr/>
        </p:nvSpPr>
        <p:spPr>
          <a:xfrm>
            <a:off x="10026243" y="3994548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C8CDF6-9D53-0089-564F-1FD074D70AFD}"/>
              </a:ext>
            </a:extLst>
          </p:cNvPr>
          <p:cNvSpPr/>
          <p:nvPr/>
        </p:nvSpPr>
        <p:spPr>
          <a:xfrm>
            <a:off x="6729369" y="4318221"/>
            <a:ext cx="3590489" cy="44042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bg1"/>
                </a:solidFill>
              </a:rPr>
              <a:t>        Le nom de la rose</a:t>
            </a:r>
          </a:p>
          <a:p>
            <a:r>
              <a:rPr lang="fr-FR" sz="900" i="1" dirty="0">
                <a:solidFill>
                  <a:schemeClr val="bg1"/>
                </a:solidFill>
              </a:rPr>
              <a:t>         </a:t>
            </a:r>
            <a:r>
              <a:rPr lang="fr-FR" sz="900" i="1" dirty="0">
                <a:solidFill>
                  <a:srgbClr val="00B050"/>
                </a:solidFill>
              </a:rPr>
              <a:t>Livres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4970CC7-29C2-6BC1-7761-1202805548C5}"/>
              </a:ext>
            </a:extLst>
          </p:cNvPr>
          <p:cNvSpPr/>
          <p:nvPr/>
        </p:nvSpPr>
        <p:spPr>
          <a:xfrm>
            <a:off x="6830037" y="4468521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3" name="Cylindre 42">
            <a:extLst>
              <a:ext uri="{FF2B5EF4-FFF2-40B4-BE49-F238E27FC236}">
                <a16:creationId xmlns:a16="http://schemas.microsoft.com/office/drawing/2014/main" id="{A5C91957-248E-EE1E-ACDB-0C0E4875A661}"/>
              </a:ext>
            </a:extLst>
          </p:cNvPr>
          <p:cNvSpPr/>
          <p:nvPr/>
        </p:nvSpPr>
        <p:spPr>
          <a:xfrm>
            <a:off x="10026243" y="4451743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B12FEF-C6BA-372B-7E54-399134A3C1AF}"/>
              </a:ext>
            </a:extLst>
          </p:cNvPr>
          <p:cNvSpPr/>
          <p:nvPr/>
        </p:nvSpPr>
        <p:spPr>
          <a:xfrm>
            <a:off x="6729369" y="4757938"/>
            <a:ext cx="3590489" cy="44042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bg1"/>
                </a:solidFill>
              </a:rPr>
              <a:t>        Atlanta</a:t>
            </a:r>
          </a:p>
          <a:p>
            <a:r>
              <a:rPr lang="fr-FR" sz="900" i="1" dirty="0">
                <a:solidFill>
                  <a:schemeClr val="bg1"/>
                </a:solidFill>
              </a:rPr>
              <a:t>         </a:t>
            </a:r>
            <a:r>
              <a:rPr lang="fr-FR" sz="900" i="1" dirty="0">
                <a:solidFill>
                  <a:srgbClr val="00B0F0"/>
                </a:solidFill>
              </a:rPr>
              <a:t>Séries</a:t>
            </a:r>
            <a:endParaRPr lang="fr-FR" i="1" dirty="0">
              <a:solidFill>
                <a:srgbClr val="00B0F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C77CD58-AE0C-CFD4-5AB8-14BECE50BA24}"/>
              </a:ext>
            </a:extLst>
          </p:cNvPr>
          <p:cNvSpPr/>
          <p:nvPr/>
        </p:nvSpPr>
        <p:spPr>
          <a:xfrm>
            <a:off x="6830037" y="4891460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6" name="Cylindre 45">
            <a:extLst>
              <a:ext uri="{FF2B5EF4-FFF2-40B4-BE49-F238E27FC236}">
                <a16:creationId xmlns:a16="http://schemas.microsoft.com/office/drawing/2014/main" id="{55F69DE8-E025-BF9D-B2E2-872B0398EFB9}"/>
              </a:ext>
            </a:extLst>
          </p:cNvPr>
          <p:cNvSpPr/>
          <p:nvPr/>
        </p:nvSpPr>
        <p:spPr>
          <a:xfrm>
            <a:off x="10026243" y="4874682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F9608C9-6912-94C4-9F3F-F422D7D818F8}"/>
              </a:ext>
            </a:extLst>
          </p:cNvPr>
          <p:cNvSpPr txBox="1"/>
          <p:nvPr/>
        </p:nvSpPr>
        <p:spPr>
          <a:xfrm>
            <a:off x="6637091" y="738821"/>
            <a:ext cx="200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ReadWatch List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89A364D7-4F39-4446-1E35-FCCAA0625500}"/>
              </a:ext>
            </a:extLst>
          </p:cNvPr>
          <p:cNvSpPr/>
          <p:nvPr/>
        </p:nvSpPr>
        <p:spPr>
          <a:xfrm>
            <a:off x="7626992" y="1729745"/>
            <a:ext cx="872456" cy="276837"/>
          </a:xfrm>
          <a:prstGeom prst="round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7431C606-C54C-A41B-F644-87014593A92D}"/>
              </a:ext>
            </a:extLst>
          </p:cNvPr>
          <p:cNvSpPr/>
          <p:nvPr/>
        </p:nvSpPr>
        <p:spPr>
          <a:xfrm>
            <a:off x="8537198" y="1729745"/>
            <a:ext cx="872456" cy="276837"/>
          </a:xfrm>
          <a:prstGeom prst="round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Films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14F1763-D263-31FB-1B29-9E96A6965438}"/>
              </a:ext>
            </a:extLst>
          </p:cNvPr>
          <p:cNvSpPr/>
          <p:nvPr/>
        </p:nvSpPr>
        <p:spPr>
          <a:xfrm>
            <a:off x="9447404" y="1729745"/>
            <a:ext cx="872456" cy="276837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Séries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737EC601-B43B-22FA-4CF2-3D1089B2E36A}"/>
              </a:ext>
            </a:extLst>
          </p:cNvPr>
          <p:cNvSpPr/>
          <p:nvPr/>
        </p:nvSpPr>
        <p:spPr>
          <a:xfrm>
            <a:off x="6716786" y="1729745"/>
            <a:ext cx="872456" cy="276837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Tout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71AC5D25-8BFC-EAFD-7269-ABB1E7494541}"/>
              </a:ext>
            </a:extLst>
          </p:cNvPr>
          <p:cNvSpPr/>
          <p:nvPr/>
        </p:nvSpPr>
        <p:spPr>
          <a:xfrm>
            <a:off x="9933964" y="838899"/>
            <a:ext cx="310393" cy="17616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BA0A3BA-AB6C-BC07-37C5-DF1CFD4B5DA1}"/>
              </a:ext>
            </a:extLst>
          </p:cNvPr>
          <p:cNvSpPr txBox="1"/>
          <p:nvPr/>
        </p:nvSpPr>
        <p:spPr>
          <a:xfrm>
            <a:off x="9178955" y="792682"/>
            <a:ext cx="84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>
                <a:solidFill>
                  <a:schemeClr val="bg1"/>
                </a:solidFill>
              </a:rPr>
              <a:t>Dark</a:t>
            </a:r>
            <a:r>
              <a:rPr lang="fr-FR" sz="1050" dirty="0">
                <a:solidFill>
                  <a:schemeClr val="bg1"/>
                </a:solidFill>
              </a:rPr>
              <a:t>-mode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EB7DC02-EECC-8CDC-75E8-01D35C171829}"/>
              </a:ext>
            </a:extLst>
          </p:cNvPr>
          <p:cNvSpPr txBox="1"/>
          <p:nvPr/>
        </p:nvSpPr>
        <p:spPr>
          <a:xfrm>
            <a:off x="6637091" y="3048430"/>
            <a:ext cx="359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To </a:t>
            </a:r>
            <a:r>
              <a:rPr lang="fr-FR" dirty="0" err="1">
                <a:solidFill>
                  <a:schemeClr val="bg1"/>
                </a:solidFill>
              </a:rPr>
              <a:t>watch</a:t>
            </a:r>
            <a:r>
              <a:rPr lang="fr-FR" dirty="0">
                <a:solidFill>
                  <a:schemeClr val="bg1"/>
                </a:solidFill>
              </a:rPr>
              <a:t> or </a:t>
            </a:r>
            <a:r>
              <a:rPr lang="fr-FR" dirty="0" err="1">
                <a:solidFill>
                  <a:schemeClr val="bg1"/>
                </a:solidFill>
              </a:rPr>
              <a:t>read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0ED589-B893-3E20-F51F-51B6263FEE8C}"/>
              </a:ext>
            </a:extLst>
          </p:cNvPr>
          <p:cNvSpPr/>
          <p:nvPr/>
        </p:nvSpPr>
        <p:spPr>
          <a:xfrm>
            <a:off x="2449585" y="528506"/>
            <a:ext cx="3758268" cy="5972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2AE57D2-FC92-B99E-9347-DD153539A9FA}"/>
              </a:ext>
            </a:extLst>
          </p:cNvPr>
          <p:cNvSpPr/>
          <p:nvPr/>
        </p:nvSpPr>
        <p:spPr>
          <a:xfrm>
            <a:off x="2541863" y="1321265"/>
            <a:ext cx="872456" cy="276837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On the 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346EC7F-20DC-2181-BFF7-C3981D21C07D}"/>
              </a:ext>
            </a:extLst>
          </p:cNvPr>
          <p:cNvSpPr/>
          <p:nvPr/>
        </p:nvSpPr>
        <p:spPr>
          <a:xfrm>
            <a:off x="3439486" y="1321264"/>
            <a:ext cx="872456" cy="27683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Completed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9328D-06CD-8695-CF49-9CBD63744767}"/>
              </a:ext>
            </a:extLst>
          </p:cNvPr>
          <p:cNvSpPr/>
          <p:nvPr/>
        </p:nvSpPr>
        <p:spPr>
          <a:xfrm>
            <a:off x="2589422" y="2438399"/>
            <a:ext cx="2888590" cy="2768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i="1" dirty="0">
                <a:solidFill>
                  <a:schemeClr val="tx1"/>
                </a:solidFill>
              </a:rPr>
              <a:t>Ajouter une entrée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CBE6C83-AF98-75AF-A039-D922D5D49C23}"/>
              </a:ext>
            </a:extLst>
          </p:cNvPr>
          <p:cNvSpPr/>
          <p:nvPr/>
        </p:nvSpPr>
        <p:spPr>
          <a:xfrm>
            <a:off x="5478013" y="2438399"/>
            <a:ext cx="654340" cy="27683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Add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C93EA2-17FE-6E41-F87B-7BCA951C348F}"/>
              </a:ext>
            </a:extLst>
          </p:cNvPr>
          <p:cNvSpPr/>
          <p:nvPr/>
        </p:nvSpPr>
        <p:spPr>
          <a:xfrm>
            <a:off x="2541863" y="3412920"/>
            <a:ext cx="3590489" cy="4404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        Harry Potter</a:t>
            </a:r>
          </a:p>
          <a:p>
            <a:r>
              <a:rPr lang="fr-FR" sz="900" i="1" dirty="0">
                <a:solidFill>
                  <a:schemeClr val="tx1"/>
                </a:solidFill>
              </a:rPr>
              <a:t>         </a:t>
            </a:r>
            <a:r>
              <a:rPr lang="fr-FR" sz="900" i="1" dirty="0">
                <a:solidFill>
                  <a:srgbClr val="FF0000"/>
                </a:solidFill>
              </a:rPr>
              <a:t>Livres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B77A8E7-1994-8B01-C8C0-4F5C4933C6D8}"/>
              </a:ext>
            </a:extLst>
          </p:cNvPr>
          <p:cNvSpPr/>
          <p:nvPr/>
        </p:nvSpPr>
        <p:spPr>
          <a:xfrm>
            <a:off x="2642531" y="3563220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ylindre 15">
            <a:extLst>
              <a:ext uri="{FF2B5EF4-FFF2-40B4-BE49-F238E27FC236}">
                <a16:creationId xmlns:a16="http://schemas.microsoft.com/office/drawing/2014/main" id="{04AD60DE-890B-2E66-0BB9-1729E87B66D3}"/>
              </a:ext>
            </a:extLst>
          </p:cNvPr>
          <p:cNvSpPr/>
          <p:nvPr/>
        </p:nvSpPr>
        <p:spPr>
          <a:xfrm>
            <a:off x="5838737" y="3546442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2FFF85-5690-D7C4-E850-FEB302A97C00}"/>
              </a:ext>
            </a:extLst>
          </p:cNvPr>
          <p:cNvSpPr/>
          <p:nvPr/>
        </p:nvSpPr>
        <p:spPr>
          <a:xfrm>
            <a:off x="2541863" y="3852637"/>
            <a:ext cx="3590489" cy="4404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        Interstellar</a:t>
            </a:r>
          </a:p>
          <a:p>
            <a:r>
              <a:rPr lang="fr-FR" sz="900" i="1" dirty="0">
                <a:solidFill>
                  <a:schemeClr val="tx1"/>
                </a:solidFill>
              </a:rPr>
              <a:t>         </a:t>
            </a:r>
            <a:r>
              <a:rPr lang="fr-FR" sz="900" i="1" dirty="0">
                <a:solidFill>
                  <a:srgbClr val="0070C0"/>
                </a:solidFill>
              </a:rPr>
              <a:t>Films</a:t>
            </a:r>
            <a:endParaRPr lang="fr-FR" i="1" dirty="0">
              <a:solidFill>
                <a:srgbClr val="0070C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244481D-D45E-B3F2-2C26-3ADE005BB8BF}"/>
              </a:ext>
            </a:extLst>
          </p:cNvPr>
          <p:cNvSpPr/>
          <p:nvPr/>
        </p:nvSpPr>
        <p:spPr>
          <a:xfrm>
            <a:off x="2642531" y="3986159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BBE021D3-1863-B053-1026-F04241BC69C1}"/>
              </a:ext>
            </a:extLst>
          </p:cNvPr>
          <p:cNvSpPr/>
          <p:nvPr/>
        </p:nvSpPr>
        <p:spPr>
          <a:xfrm>
            <a:off x="5838737" y="3969381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67A8B-3C4F-257B-817A-8482D67EA9BD}"/>
              </a:ext>
            </a:extLst>
          </p:cNvPr>
          <p:cNvSpPr/>
          <p:nvPr/>
        </p:nvSpPr>
        <p:spPr>
          <a:xfrm>
            <a:off x="2541863" y="4293054"/>
            <a:ext cx="3590489" cy="4404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        Le nom de la rose</a:t>
            </a:r>
          </a:p>
          <a:p>
            <a:r>
              <a:rPr lang="fr-FR" sz="900" i="1" dirty="0">
                <a:solidFill>
                  <a:schemeClr val="tx1"/>
                </a:solidFill>
              </a:rPr>
              <a:t>         </a:t>
            </a:r>
            <a:r>
              <a:rPr lang="fr-FR" sz="900" i="1" dirty="0">
                <a:solidFill>
                  <a:srgbClr val="FF0000"/>
                </a:solidFill>
              </a:rPr>
              <a:t>Livres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79281AF-DB58-83A5-7B4E-AFB3372D2FCE}"/>
              </a:ext>
            </a:extLst>
          </p:cNvPr>
          <p:cNvSpPr/>
          <p:nvPr/>
        </p:nvSpPr>
        <p:spPr>
          <a:xfrm>
            <a:off x="2642531" y="4443354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ylindre 22">
            <a:extLst>
              <a:ext uri="{FF2B5EF4-FFF2-40B4-BE49-F238E27FC236}">
                <a16:creationId xmlns:a16="http://schemas.microsoft.com/office/drawing/2014/main" id="{E1C0A923-859D-4B9F-EDE0-DF69633D6EDA}"/>
              </a:ext>
            </a:extLst>
          </p:cNvPr>
          <p:cNvSpPr/>
          <p:nvPr/>
        </p:nvSpPr>
        <p:spPr>
          <a:xfrm>
            <a:off x="5838737" y="4426576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5076E4-BAEA-AEF6-7054-3129FDC29852}"/>
              </a:ext>
            </a:extLst>
          </p:cNvPr>
          <p:cNvSpPr/>
          <p:nvPr/>
        </p:nvSpPr>
        <p:spPr>
          <a:xfrm>
            <a:off x="2541863" y="4732771"/>
            <a:ext cx="3590489" cy="4404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        Atlanta</a:t>
            </a:r>
          </a:p>
          <a:p>
            <a:r>
              <a:rPr lang="fr-FR" sz="900" i="1" dirty="0">
                <a:solidFill>
                  <a:schemeClr val="tx1"/>
                </a:solidFill>
              </a:rPr>
              <a:t>         </a:t>
            </a:r>
            <a:r>
              <a:rPr lang="fr-FR" sz="900" i="1" dirty="0">
                <a:solidFill>
                  <a:srgbClr val="00B0F0"/>
                </a:solidFill>
              </a:rPr>
              <a:t>Séries</a:t>
            </a:r>
            <a:endParaRPr lang="fr-FR" i="1" dirty="0">
              <a:solidFill>
                <a:srgbClr val="00B0F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9D1F557-0A26-98D1-38E3-CFFFEF4466C3}"/>
              </a:ext>
            </a:extLst>
          </p:cNvPr>
          <p:cNvSpPr/>
          <p:nvPr/>
        </p:nvSpPr>
        <p:spPr>
          <a:xfrm>
            <a:off x="2642531" y="4866293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ylindre 25">
            <a:extLst>
              <a:ext uri="{FF2B5EF4-FFF2-40B4-BE49-F238E27FC236}">
                <a16:creationId xmlns:a16="http://schemas.microsoft.com/office/drawing/2014/main" id="{6043837F-9556-4E3C-61B4-0CD1598A6BC6}"/>
              </a:ext>
            </a:extLst>
          </p:cNvPr>
          <p:cNvSpPr/>
          <p:nvPr/>
        </p:nvSpPr>
        <p:spPr>
          <a:xfrm>
            <a:off x="5838737" y="4849515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99B06E-3D54-222F-3525-93A717D74AD3}"/>
              </a:ext>
            </a:extLst>
          </p:cNvPr>
          <p:cNvSpPr txBox="1"/>
          <p:nvPr/>
        </p:nvSpPr>
        <p:spPr>
          <a:xfrm>
            <a:off x="2449585" y="713654"/>
            <a:ext cx="200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ReadWatch List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AA13FA-3C7F-A962-76C2-337067F8D916}"/>
              </a:ext>
            </a:extLst>
          </p:cNvPr>
          <p:cNvSpPr/>
          <p:nvPr/>
        </p:nvSpPr>
        <p:spPr>
          <a:xfrm>
            <a:off x="3439486" y="1704578"/>
            <a:ext cx="872456" cy="27683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Livres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955B98F-9FBD-AD55-4D56-87FE4E08EB7E}"/>
              </a:ext>
            </a:extLst>
          </p:cNvPr>
          <p:cNvSpPr/>
          <p:nvPr/>
        </p:nvSpPr>
        <p:spPr>
          <a:xfrm>
            <a:off x="4349692" y="1704578"/>
            <a:ext cx="872456" cy="27683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Films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6A7D8D0-DA0F-FE82-1EE6-F266AF9BD50C}"/>
              </a:ext>
            </a:extLst>
          </p:cNvPr>
          <p:cNvSpPr/>
          <p:nvPr/>
        </p:nvSpPr>
        <p:spPr>
          <a:xfrm>
            <a:off x="5259898" y="1704578"/>
            <a:ext cx="872456" cy="27683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Séries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7210F63-13D9-979C-F6F0-9B511B57F7B1}"/>
              </a:ext>
            </a:extLst>
          </p:cNvPr>
          <p:cNvSpPr/>
          <p:nvPr/>
        </p:nvSpPr>
        <p:spPr>
          <a:xfrm>
            <a:off x="2529280" y="1704578"/>
            <a:ext cx="872456" cy="276837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Tout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EB07009-E347-8BE8-DC9C-37458E524781}"/>
              </a:ext>
            </a:extLst>
          </p:cNvPr>
          <p:cNvSpPr/>
          <p:nvPr/>
        </p:nvSpPr>
        <p:spPr>
          <a:xfrm>
            <a:off x="5746458" y="813732"/>
            <a:ext cx="310393" cy="1761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EFBAF5D-F43A-ED05-8EAA-27CD3897C587}"/>
              </a:ext>
            </a:extLst>
          </p:cNvPr>
          <p:cNvSpPr txBox="1"/>
          <p:nvPr/>
        </p:nvSpPr>
        <p:spPr>
          <a:xfrm>
            <a:off x="4991449" y="767515"/>
            <a:ext cx="84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/>
              <a:t>Dark</a:t>
            </a:r>
            <a:r>
              <a:rPr lang="fr-FR" sz="1050" dirty="0"/>
              <a:t>-mode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39F907-D165-1E3B-B854-9D0D1E5EFDA9}"/>
              </a:ext>
            </a:extLst>
          </p:cNvPr>
          <p:cNvSpPr txBox="1"/>
          <p:nvPr/>
        </p:nvSpPr>
        <p:spPr>
          <a:xfrm>
            <a:off x="2449585" y="3023263"/>
            <a:ext cx="359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To </a:t>
            </a:r>
            <a:r>
              <a:rPr lang="fr-FR" sz="1600" dirty="0" err="1"/>
              <a:t>watch</a:t>
            </a:r>
            <a:r>
              <a:rPr lang="fr-FR" sz="1600" dirty="0"/>
              <a:t> or </a:t>
            </a:r>
            <a:r>
              <a:rPr lang="fr-FR" sz="1600" dirty="0" err="1"/>
              <a:t>read</a:t>
            </a:r>
            <a:endParaRPr lang="fr-FR" sz="16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11C9582-4DAB-1D33-583B-B1A17A627A45}"/>
              </a:ext>
            </a:extLst>
          </p:cNvPr>
          <p:cNvSpPr/>
          <p:nvPr/>
        </p:nvSpPr>
        <p:spPr>
          <a:xfrm>
            <a:off x="2099591" y="595618"/>
            <a:ext cx="4786178" cy="5585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16620198-2993-589F-1F0F-D8AD708650E2}"/>
              </a:ext>
            </a:extLst>
          </p:cNvPr>
          <p:cNvSpPr/>
          <p:nvPr/>
        </p:nvSpPr>
        <p:spPr>
          <a:xfrm>
            <a:off x="2070231" y="1208121"/>
            <a:ext cx="4786178" cy="9146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30836639-03FD-DAEA-6315-DD6762409462}"/>
              </a:ext>
            </a:extLst>
          </p:cNvPr>
          <p:cNvSpPr/>
          <p:nvPr/>
        </p:nvSpPr>
        <p:spPr>
          <a:xfrm>
            <a:off x="2042716" y="2201934"/>
            <a:ext cx="4840448" cy="7052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FDC4E731-9EAB-EE60-EF9B-D5B9E421A71E}"/>
              </a:ext>
            </a:extLst>
          </p:cNvPr>
          <p:cNvSpPr/>
          <p:nvPr/>
        </p:nvSpPr>
        <p:spPr>
          <a:xfrm>
            <a:off x="2021745" y="2973203"/>
            <a:ext cx="4840448" cy="2491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1B17138B-3077-279E-3775-645C9CFE08F8}"/>
              </a:ext>
            </a:extLst>
          </p:cNvPr>
          <p:cNvSpPr/>
          <p:nvPr/>
        </p:nvSpPr>
        <p:spPr>
          <a:xfrm>
            <a:off x="2298583" y="754648"/>
            <a:ext cx="1875391" cy="32065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76DAE4EB-D4FD-5C52-E016-5C28FD0AE9F4}"/>
              </a:ext>
            </a:extLst>
          </p:cNvPr>
          <p:cNvSpPr/>
          <p:nvPr/>
        </p:nvSpPr>
        <p:spPr>
          <a:xfrm>
            <a:off x="4955096" y="731222"/>
            <a:ext cx="1193109" cy="32065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C54E97C8-2949-E6D8-9CAA-BE22BD486FC2}"/>
              </a:ext>
            </a:extLst>
          </p:cNvPr>
          <p:cNvSpPr/>
          <p:nvPr/>
        </p:nvSpPr>
        <p:spPr>
          <a:xfrm>
            <a:off x="2298583" y="1272091"/>
            <a:ext cx="3909270" cy="3609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C57300CF-FA83-782A-B912-1DF1C2DD4ABF}"/>
              </a:ext>
            </a:extLst>
          </p:cNvPr>
          <p:cNvSpPr/>
          <p:nvPr/>
        </p:nvSpPr>
        <p:spPr>
          <a:xfrm>
            <a:off x="2298583" y="1664938"/>
            <a:ext cx="3909270" cy="3609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FD3B4257-4593-324D-469B-5604D4F2597E}"/>
              </a:ext>
            </a:extLst>
          </p:cNvPr>
          <p:cNvSpPr/>
          <p:nvPr/>
        </p:nvSpPr>
        <p:spPr>
          <a:xfrm>
            <a:off x="2298583" y="2407335"/>
            <a:ext cx="3909270" cy="3609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B372C27-7AFC-B560-7DC8-A0E8AA9C260E}"/>
              </a:ext>
            </a:extLst>
          </p:cNvPr>
          <p:cNvSpPr/>
          <p:nvPr/>
        </p:nvSpPr>
        <p:spPr>
          <a:xfrm>
            <a:off x="2320008" y="3064171"/>
            <a:ext cx="3812344" cy="31164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12D5E651-9071-7A77-BB7F-F0858D20F90D}"/>
              </a:ext>
            </a:extLst>
          </p:cNvPr>
          <p:cNvSpPr/>
          <p:nvPr/>
        </p:nvSpPr>
        <p:spPr>
          <a:xfrm>
            <a:off x="2320008" y="3399730"/>
            <a:ext cx="3812344" cy="18853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CAF17AE-31C8-E725-2ED0-7550E6287D69}"/>
              </a:ext>
            </a:extLst>
          </p:cNvPr>
          <p:cNvSpPr txBox="1"/>
          <p:nvPr/>
        </p:nvSpPr>
        <p:spPr>
          <a:xfrm>
            <a:off x="1482411" y="752061"/>
            <a:ext cx="1325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header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830F1C5-8470-FEAF-72B7-6A8CD6363E6B}"/>
              </a:ext>
            </a:extLst>
          </p:cNvPr>
          <p:cNvSpPr txBox="1"/>
          <p:nvPr/>
        </p:nvSpPr>
        <p:spPr>
          <a:xfrm>
            <a:off x="1482154" y="1597543"/>
            <a:ext cx="1325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filter</a:t>
            </a:r>
            <a:endParaRPr lang="fr-FR" sz="1100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94AE9D6-2CEA-4817-6A3E-B4C57006ABB4}"/>
              </a:ext>
            </a:extLst>
          </p:cNvPr>
          <p:cNvSpPr txBox="1"/>
          <p:nvPr/>
        </p:nvSpPr>
        <p:spPr>
          <a:xfrm>
            <a:off x="1482154" y="2437064"/>
            <a:ext cx="1325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add</a:t>
            </a:r>
            <a:endParaRPr lang="fr-FR" sz="1100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AD881D0-50D2-2FB3-2BFB-60882F1D1D01}"/>
              </a:ext>
            </a:extLst>
          </p:cNvPr>
          <p:cNvSpPr txBox="1"/>
          <p:nvPr/>
        </p:nvSpPr>
        <p:spPr>
          <a:xfrm>
            <a:off x="1482154" y="3945257"/>
            <a:ext cx="1325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list</a:t>
            </a:r>
            <a:endParaRPr lang="fr-FR" sz="1100" dirty="0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90144E5F-5D23-C868-FE7A-DC4E3DE82D8A}"/>
              </a:ext>
            </a:extLst>
          </p:cNvPr>
          <p:cNvSpPr/>
          <p:nvPr/>
        </p:nvSpPr>
        <p:spPr>
          <a:xfrm>
            <a:off x="2525086" y="3829200"/>
            <a:ext cx="3682767" cy="49811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37831E8-9DDB-00F0-8E46-43D2BEA95EFB}"/>
              </a:ext>
            </a:extLst>
          </p:cNvPr>
          <p:cNvSpPr/>
          <p:nvPr/>
        </p:nvSpPr>
        <p:spPr>
          <a:xfrm>
            <a:off x="7604619" y="3970082"/>
            <a:ext cx="3590489" cy="4404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        Interstellar</a:t>
            </a:r>
          </a:p>
          <a:p>
            <a:r>
              <a:rPr lang="fr-FR" sz="900" i="1" dirty="0">
                <a:solidFill>
                  <a:schemeClr val="tx1"/>
                </a:solidFill>
              </a:rPr>
              <a:t>         </a:t>
            </a:r>
            <a:r>
              <a:rPr lang="fr-FR" sz="900" i="1" dirty="0">
                <a:solidFill>
                  <a:srgbClr val="0070C0"/>
                </a:solidFill>
              </a:rPr>
              <a:t>Films</a:t>
            </a:r>
            <a:endParaRPr lang="fr-FR" i="1" dirty="0">
              <a:solidFill>
                <a:srgbClr val="0070C0"/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08678B0-8D4F-17FC-BF93-286E0ED9030E}"/>
              </a:ext>
            </a:extLst>
          </p:cNvPr>
          <p:cNvSpPr/>
          <p:nvPr/>
        </p:nvSpPr>
        <p:spPr>
          <a:xfrm>
            <a:off x="7705287" y="4103604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Cylindre 78">
            <a:extLst>
              <a:ext uri="{FF2B5EF4-FFF2-40B4-BE49-F238E27FC236}">
                <a16:creationId xmlns:a16="http://schemas.microsoft.com/office/drawing/2014/main" id="{E99D81DD-FA81-9E09-2EA7-44115CA68DD8}"/>
              </a:ext>
            </a:extLst>
          </p:cNvPr>
          <p:cNvSpPr/>
          <p:nvPr/>
        </p:nvSpPr>
        <p:spPr>
          <a:xfrm>
            <a:off x="10901493" y="4086826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88931A32-DBF2-BECE-342C-D123437745E4}"/>
              </a:ext>
            </a:extLst>
          </p:cNvPr>
          <p:cNvSpPr/>
          <p:nvPr/>
        </p:nvSpPr>
        <p:spPr>
          <a:xfrm>
            <a:off x="7621399" y="3946645"/>
            <a:ext cx="251668" cy="49811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D7D006D-1A65-2667-B42E-028013907749}"/>
              </a:ext>
            </a:extLst>
          </p:cNvPr>
          <p:cNvSpPr/>
          <p:nvPr/>
        </p:nvSpPr>
        <p:spPr>
          <a:xfrm>
            <a:off x="7877258" y="3949421"/>
            <a:ext cx="2927761" cy="49811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84B89608-1FFC-EACE-0713-891753F65CCF}"/>
              </a:ext>
            </a:extLst>
          </p:cNvPr>
          <p:cNvSpPr/>
          <p:nvPr/>
        </p:nvSpPr>
        <p:spPr>
          <a:xfrm>
            <a:off x="10800822" y="3949421"/>
            <a:ext cx="322980" cy="49811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B381B8D9-0CA0-35D3-5186-B06F6D08AD77}"/>
              </a:ext>
            </a:extLst>
          </p:cNvPr>
          <p:cNvSpPr/>
          <p:nvPr/>
        </p:nvSpPr>
        <p:spPr>
          <a:xfrm>
            <a:off x="7889848" y="4034009"/>
            <a:ext cx="826314" cy="17285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9E48E082-78C8-C19C-2C0B-5F50DF8D13CC}"/>
              </a:ext>
            </a:extLst>
          </p:cNvPr>
          <p:cNvSpPr/>
          <p:nvPr/>
        </p:nvSpPr>
        <p:spPr>
          <a:xfrm>
            <a:off x="7889848" y="4206866"/>
            <a:ext cx="826314" cy="17285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92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0ED589-B893-3E20-F51F-51B6263FEE8C}"/>
              </a:ext>
            </a:extLst>
          </p:cNvPr>
          <p:cNvSpPr/>
          <p:nvPr/>
        </p:nvSpPr>
        <p:spPr>
          <a:xfrm>
            <a:off x="3783435" y="578840"/>
            <a:ext cx="3758268" cy="5972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2AE57D2-FC92-B99E-9347-DD153539A9FA}"/>
              </a:ext>
            </a:extLst>
          </p:cNvPr>
          <p:cNvSpPr/>
          <p:nvPr/>
        </p:nvSpPr>
        <p:spPr>
          <a:xfrm>
            <a:off x="3875713" y="1304487"/>
            <a:ext cx="872456" cy="276837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On the 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346EC7F-20DC-2181-BFF7-C3981D21C07D}"/>
              </a:ext>
            </a:extLst>
          </p:cNvPr>
          <p:cNvSpPr/>
          <p:nvPr/>
        </p:nvSpPr>
        <p:spPr>
          <a:xfrm>
            <a:off x="4773336" y="1304486"/>
            <a:ext cx="872456" cy="27683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Completed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9328D-06CD-8695-CF49-9CBD63744767}"/>
              </a:ext>
            </a:extLst>
          </p:cNvPr>
          <p:cNvSpPr/>
          <p:nvPr/>
        </p:nvSpPr>
        <p:spPr>
          <a:xfrm>
            <a:off x="3923272" y="2488733"/>
            <a:ext cx="2888590" cy="2768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i="1" dirty="0">
                <a:solidFill>
                  <a:schemeClr val="tx1"/>
                </a:solidFill>
              </a:rPr>
              <a:t>Ajouter une entrée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CBE6C83-AF98-75AF-A039-D922D5D49C23}"/>
              </a:ext>
            </a:extLst>
          </p:cNvPr>
          <p:cNvSpPr/>
          <p:nvPr/>
        </p:nvSpPr>
        <p:spPr>
          <a:xfrm>
            <a:off x="6811863" y="2488733"/>
            <a:ext cx="654340" cy="27683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Add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C93EA2-17FE-6E41-F87B-7BCA951C348F}"/>
              </a:ext>
            </a:extLst>
          </p:cNvPr>
          <p:cNvSpPr/>
          <p:nvPr/>
        </p:nvSpPr>
        <p:spPr>
          <a:xfrm>
            <a:off x="3875713" y="3362586"/>
            <a:ext cx="3590489" cy="4404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        Harry Potter</a:t>
            </a:r>
          </a:p>
          <a:p>
            <a:r>
              <a:rPr lang="fr-FR" sz="900" i="1" dirty="0">
                <a:solidFill>
                  <a:schemeClr val="tx1"/>
                </a:solidFill>
              </a:rPr>
              <a:t>         </a:t>
            </a:r>
            <a:r>
              <a:rPr lang="fr-FR" sz="900" i="1" dirty="0">
                <a:solidFill>
                  <a:srgbClr val="00B050"/>
                </a:solidFill>
              </a:rPr>
              <a:t>Livres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B77A8E7-1994-8B01-C8C0-4F5C4933C6D8}"/>
              </a:ext>
            </a:extLst>
          </p:cNvPr>
          <p:cNvSpPr/>
          <p:nvPr/>
        </p:nvSpPr>
        <p:spPr>
          <a:xfrm>
            <a:off x="3976381" y="3512886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ylindre 15">
            <a:extLst>
              <a:ext uri="{FF2B5EF4-FFF2-40B4-BE49-F238E27FC236}">
                <a16:creationId xmlns:a16="http://schemas.microsoft.com/office/drawing/2014/main" id="{04AD60DE-890B-2E66-0BB9-1729E87B66D3}"/>
              </a:ext>
            </a:extLst>
          </p:cNvPr>
          <p:cNvSpPr/>
          <p:nvPr/>
        </p:nvSpPr>
        <p:spPr>
          <a:xfrm>
            <a:off x="7172587" y="3496108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2FFF85-5690-D7C4-E850-FEB302A97C00}"/>
              </a:ext>
            </a:extLst>
          </p:cNvPr>
          <p:cNvSpPr/>
          <p:nvPr/>
        </p:nvSpPr>
        <p:spPr>
          <a:xfrm>
            <a:off x="3875713" y="3802303"/>
            <a:ext cx="3590489" cy="4404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        Le nom de la rose</a:t>
            </a:r>
          </a:p>
          <a:p>
            <a:r>
              <a:rPr lang="fr-FR" sz="900" i="1" dirty="0">
                <a:solidFill>
                  <a:schemeClr val="tx1"/>
                </a:solidFill>
              </a:rPr>
              <a:t>         </a:t>
            </a:r>
            <a:r>
              <a:rPr lang="fr-FR" sz="900" i="1" dirty="0">
                <a:solidFill>
                  <a:srgbClr val="00B050"/>
                </a:solidFill>
              </a:rPr>
              <a:t>Livres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244481D-D45E-B3F2-2C26-3ADE005BB8BF}"/>
              </a:ext>
            </a:extLst>
          </p:cNvPr>
          <p:cNvSpPr/>
          <p:nvPr/>
        </p:nvSpPr>
        <p:spPr>
          <a:xfrm>
            <a:off x="3976381" y="3935825"/>
            <a:ext cx="134223" cy="139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BBE021D3-1863-B053-1026-F04241BC69C1}"/>
              </a:ext>
            </a:extLst>
          </p:cNvPr>
          <p:cNvSpPr/>
          <p:nvPr/>
        </p:nvSpPr>
        <p:spPr>
          <a:xfrm>
            <a:off x="7172587" y="3919047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99B06E-3D54-222F-3525-93A717D74AD3}"/>
              </a:ext>
            </a:extLst>
          </p:cNvPr>
          <p:cNvSpPr txBox="1"/>
          <p:nvPr/>
        </p:nvSpPr>
        <p:spPr>
          <a:xfrm>
            <a:off x="3783435" y="763988"/>
            <a:ext cx="200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ReadWatch List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AA13FA-3C7F-A962-76C2-337067F8D916}"/>
              </a:ext>
            </a:extLst>
          </p:cNvPr>
          <p:cNvSpPr/>
          <p:nvPr/>
        </p:nvSpPr>
        <p:spPr>
          <a:xfrm>
            <a:off x="4773336" y="1687800"/>
            <a:ext cx="872456" cy="276837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955B98F-9FBD-AD55-4D56-87FE4E08EB7E}"/>
              </a:ext>
            </a:extLst>
          </p:cNvPr>
          <p:cNvSpPr/>
          <p:nvPr/>
        </p:nvSpPr>
        <p:spPr>
          <a:xfrm>
            <a:off x="5683542" y="1687800"/>
            <a:ext cx="872456" cy="27683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Films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6A7D8D0-DA0F-FE82-1EE6-F266AF9BD50C}"/>
              </a:ext>
            </a:extLst>
          </p:cNvPr>
          <p:cNvSpPr/>
          <p:nvPr/>
        </p:nvSpPr>
        <p:spPr>
          <a:xfrm>
            <a:off x="6593748" y="1687800"/>
            <a:ext cx="872456" cy="27683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Séries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7210F63-13D9-979C-F6F0-9B511B57F7B1}"/>
              </a:ext>
            </a:extLst>
          </p:cNvPr>
          <p:cNvSpPr/>
          <p:nvPr/>
        </p:nvSpPr>
        <p:spPr>
          <a:xfrm>
            <a:off x="3863130" y="1687800"/>
            <a:ext cx="872456" cy="27683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Tout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8E0B92-3F14-CC37-07C2-E3A18E4D49E0}"/>
              </a:ext>
            </a:extLst>
          </p:cNvPr>
          <p:cNvSpPr txBox="1"/>
          <p:nvPr/>
        </p:nvSpPr>
        <p:spPr>
          <a:xfrm>
            <a:off x="3850547" y="2950718"/>
            <a:ext cx="359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To </a:t>
            </a:r>
            <a:r>
              <a:rPr lang="fr-FR" sz="1600" dirty="0" err="1"/>
              <a:t>read</a:t>
            </a:r>
            <a:r>
              <a:rPr lang="fr-FR" sz="1600" dirty="0"/>
              <a:t> or </a:t>
            </a:r>
            <a:r>
              <a:rPr lang="fr-FR" sz="1600" dirty="0" err="1"/>
              <a:t>watch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375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0ED589-B893-3E20-F51F-51B6263FEE8C}"/>
              </a:ext>
            </a:extLst>
          </p:cNvPr>
          <p:cNvSpPr/>
          <p:nvPr/>
        </p:nvSpPr>
        <p:spPr>
          <a:xfrm>
            <a:off x="3783435" y="578840"/>
            <a:ext cx="3758268" cy="5972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2AE57D2-FC92-B99E-9347-DD153539A9FA}"/>
              </a:ext>
            </a:extLst>
          </p:cNvPr>
          <p:cNvSpPr/>
          <p:nvPr/>
        </p:nvSpPr>
        <p:spPr>
          <a:xfrm>
            <a:off x="3875713" y="1304487"/>
            <a:ext cx="872456" cy="27683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On the </a:t>
            </a:r>
            <a:r>
              <a:rPr lang="fr-FR" sz="1000" dirty="0" err="1">
                <a:solidFill>
                  <a:schemeClr val="tx1"/>
                </a:solidFill>
              </a:rPr>
              <a:t>list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346EC7F-20DC-2181-BFF7-C3981D21C07D}"/>
              </a:ext>
            </a:extLst>
          </p:cNvPr>
          <p:cNvSpPr/>
          <p:nvPr/>
        </p:nvSpPr>
        <p:spPr>
          <a:xfrm>
            <a:off x="4773336" y="1304486"/>
            <a:ext cx="872456" cy="276837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99B06E-3D54-222F-3525-93A717D74AD3}"/>
              </a:ext>
            </a:extLst>
          </p:cNvPr>
          <p:cNvSpPr txBox="1"/>
          <p:nvPr/>
        </p:nvSpPr>
        <p:spPr>
          <a:xfrm>
            <a:off x="3783435" y="763988"/>
            <a:ext cx="200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ReadWatch List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AA13FA-3C7F-A962-76C2-337067F8D916}"/>
              </a:ext>
            </a:extLst>
          </p:cNvPr>
          <p:cNvSpPr/>
          <p:nvPr/>
        </p:nvSpPr>
        <p:spPr>
          <a:xfrm>
            <a:off x="4773336" y="1687800"/>
            <a:ext cx="872456" cy="276837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955B98F-9FBD-AD55-4D56-87FE4E08EB7E}"/>
              </a:ext>
            </a:extLst>
          </p:cNvPr>
          <p:cNvSpPr/>
          <p:nvPr/>
        </p:nvSpPr>
        <p:spPr>
          <a:xfrm>
            <a:off x="5683542" y="1687800"/>
            <a:ext cx="872456" cy="27683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Films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6A7D8D0-DA0F-FE82-1EE6-F266AF9BD50C}"/>
              </a:ext>
            </a:extLst>
          </p:cNvPr>
          <p:cNvSpPr/>
          <p:nvPr/>
        </p:nvSpPr>
        <p:spPr>
          <a:xfrm>
            <a:off x="6593748" y="1687800"/>
            <a:ext cx="872456" cy="27683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Séries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7210F63-13D9-979C-F6F0-9B511B57F7B1}"/>
              </a:ext>
            </a:extLst>
          </p:cNvPr>
          <p:cNvSpPr/>
          <p:nvPr/>
        </p:nvSpPr>
        <p:spPr>
          <a:xfrm>
            <a:off x="3863130" y="1687800"/>
            <a:ext cx="872456" cy="27683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Tout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F8A2B-178C-E728-9FB3-6E464FB43D39}"/>
              </a:ext>
            </a:extLst>
          </p:cNvPr>
          <p:cNvSpPr/>
          <p:nvPr/>
        </p:nvSpPr>
        <p:spPr>
          <a:xfrm>
            <a:off x="3875713" y="3362586"/>
            <a:ext cx="3590489" cy="4404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        </a:t>
            </a:r>
            <a:r>
              <a:rPr lang="fr-FR" sz="1000" strike="sngStrike" dirty="0">
                <a:solidFill>
                  <a:schemeClr val="tx1"/>
                </a:solidFill>
              </a:rPr>
              <a:t>Harry Potter</a:t>
            </a:r>
          </a:p>
          <a:p>
            <a:r>
              <a:rPr lang="fr-FR" sz="900" i="1" dirty="0">
                <a:solidFill>
                  <a:schemeClr val="tx1"/>
                </a:solidFill>
              </a:rPr>
              <a:t>         </a:t>
            </a:r>
            <a:r>
              <a:rPr lang="fr-FR" sz="900" i="1" dirty="0">
                <a:solidFill>
                  <a:srgbClr val="00B050"/>
                </a:solidFill>
              </a:rPr>
              <a:t>Livres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C1A77E6-E63B-D356-15CC-32FDC6F6224C}"/>
              </a:ext>
            </a:extLst>
          </p:cNvPr>
          <p:cNvSpPr/>
          <p:nvPr/>
        </p:nvSpPr>
        <p:spPr>
          <a:xfrm>
            <a:off x="3976381" y="3512886"/>
            <a:ext cx="134223" cy="1398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ylindre 20">
            <a:extLst>
              <a:ext uri="{FF2B5EF4-FFF2-40B4-BE49-F238E27FC236}">
                <a16:creationId xmlns:a16="http://schemas.microsoft.com/office/drawing/2014/main" id="{4C51A0A6-FD5E-E38E-CAC4-C78BBB472A32}"/>
              </a:ext>
            </a:extLst>
          </p:cNvPr>
          <p:cNvSpPr/>
          <p:nvPr/>
        </p:nvSpPr>
        <p:spPr>
          <a:xfrm>
            <a:off x="7172587" y="3496108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98C1D5-2F05-81E7-014B-9173016C5E08}"/>
              </a:ext>
            </a:extLst>
          </p:cNvPr>
          <p:cNvSpPr/>
          <p:nvPr/>
        </p:nvSpPr>
        <p:spPr>
          <a:xfrm>
            <a:off x="3875713" y="3802303"/>
            <a:ext cx="3590489" cy="4404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        </a:t>
            </a:r>
            <a:r>
              <a:rPr lang="fr-FR" sz="1000" strike="sngStrike" dirty="0">
                <a:solidFill>
                  <a:schemeClr val="tx1"/>
                </a:solidFill>
              </a:rPr>
              <a:t>Le nom de la rose</a:t>
            </a:r>
          </a:p>
          <a:p>
            <a:r>
              <a:rPr lang="fr-FR" sz="900" i="1" dirty="0">
                <a:solidFill>
                  <a:schemeClr val="tx1"/>
                </a:solidFill>
              </a:rPr>
              <a:t>         </a:t>
            </a:r>
            <a:r>
              <a:rPr lang="fr-FR" sz="900" i="1" dirty="0">
                <a:solidFill>
                  <a:srgbClr val="00B050"/>
                </a:solidFill>
              </a:rPr>
              <a:t>Livres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E936C5E-1794-9A65-2525-81F10C9C5610}"/>
              </a:ext>
            </a:extLst>
          </p:cNvPr>
          <p:cNvSpPr/>
          <p:nvPr/>
        </p:nvSpPr>
        <p:spPr>
          <a:xfrm>
            <a:off x="3976381" y="3935825"/>
            <a:ext cx="134223" cy="1398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ylindre 23">
            <a:extLst>
              <a:ext uri="{FF2B5EF4-FFF2-40B4-BE49-F238E27FC236}">
                <a16:creationId xmlns:a16="http://schemas.microsoft.com/office/drawing/2014/main" id="{3B83AD96-872D-89B2-161C-D3B96096564C}"/>
              </a:ext>
            </a:extLst>
          </p:cNvPr>
          <p:cNvSpPr/>
          <p:nvPr/>
        </p:nvSpPr>
        <p:spPr>
          <a:xfrm>
            <a:off x="7172587" y="3919047"/>
            <a:ext cx="130029" cy="178271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924A2B8-99BA-00DE-9557-1AB15BCC7B16}"/>
              </a:ext>
            </a:extLst>
          </p:cNvPr>
          <p:cNvSpPr txBox="1"/>
          <p:nvPr/>
        </p:nvSpPr>
        <p:spPr>
          <a:xfrm>
            <a:off x="3850547" y="2950718"/>
            <a:ext cx="359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Watched</a:t>
            </a:r>
            <a:r>
              <a:rPr lang="fr-FR" sz="1600" dirty="0"/>
              <a:t> or </a:t>
            </a:r>
            <a:r>
              <a:rPr lang="fr-FR" sz="1600" dirty="0" err="1"/>
              <a:t>read</a:t>
            </a:r>
            <a:r>
              <a:rPr lang="fr-FR" sz="1600" dirty="0"/>
              <a:t> in 2023</a:t>
            </a:r>
          </a:p>
        </p:txBody>
      </p:sp>
    </p:spTree>
    <p:extLst>
      <p:ext uri="{BB962C8B-B14F-4D97-AF65-F5344CB8AC3E}">
        <p14:creationId xmlns:p14="http://schemas.microsoft.com/office/powerpoint/2010/main" val="2273819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187</Words>
  <Application>Microsoft Office PowerPoint</Application>
  <PresentationFormat>Grand écran</PresentationFormat>
  <Paragraphs>89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Groupama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GRUBERT Antoine</dc:creator>
  <cp:lastModifiedBy>GRUBERT Antoine</cp:lastModifiedBy>
  <cp:revision>8</cp:revision>
  <dcterms:created xsi:type="dcterms:W3CDTF">2023-04-18T12:51:28Z</dcterms:created>
  <dcterms:modified xsi:type="dcterms:W3CDTF">2023-04-18T14:08:13Z</dcterms:modified>
</cp:coreProperties>
</file>