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0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5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3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4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0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0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7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32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B87F-7450-4F98-84FC-7EFBDDFF0848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1689-1498-4D84-8DF7-C37C9E1AF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05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A8131E8-92C6-2F03-F2DB-9A2FD0B8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9" r="16418" b="-2"/>
          <a:stretch/>
        </p:blipFill>
        <p:spPr>
          <a:xfrm>
            <a:off x="4790661" y="10"/>
            <a:ext cx="7401339" cy="685799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5439E2-0F28-0FEA-4950-FC03C0447024}"/>
              </a:ext>
            </a:extLst>
          </p:cNvPr>
          <p:cNvSpPr txBox="1"/>
          <p:nvPr/>
        </p:nvSpPr>
        <p:spPr>
          <a:xfrm>
            <a:off x="1202635" y="2643809"/>
            <a:ext cx="378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Nuage de points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8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E0AEC81-2717-6E51-2A62-521A10F2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8231475" cy="70713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23ED81-F6B2-096D-0A70-E8EB09EADD06}"/>
              </a:ext>
            </a:extLst>
          </p:cNvPr>
          <p:cNvSpPr txBox="1"/>
          <p:nvPr/>
        </p:nvSpPr>
        <p:spPr>
          <a:xfrm>
            <a:off x="9978887" y="3886200"/>
            <a:ext cx="18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 »f »</a:t>
            </a:r>
            <a:r>
              <a:rPr lang="fr-FR" dirty="0" err="1"/>
              <a:t>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2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4D7AA4-9FE8-01D5-D213-826945454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r="3416" b="-2"/>
          <a:stretch/>
        </p:blipFill>
        <p:spPr>
          <a:xfrm>
            <a:off x="20" y="-1"/>
            <a:ext cx="7998205" cy="6858000"/>
          </a:xfrm>
          <a:prstGeom prst="rect">
            <a:avLst/>
          </a:prstGeom>
          <a:gradFill>
            <a:gsLst>
              <a:gs pos="5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93E9F7-46ED-4C64-ADCF-E62A4CBA25E0}"/>
              </a:ext>
            </a:extLst>
          </p:cNvPr>
          <p:cNvSpPr txBox="1"/>
          <p:nvPr/>
        </p:nvSpPr>
        <p:spPr>
          <a:xfrm>
            <a:off x="9491870" y="2395330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f »fa »d »f »</a:t>
            </a:r>
          </a:p>
        </p:txBody>
      </p:sp>
    </p:spTree>
    <p:extLst>
      <p:ext uri="{BB962C8B-B14F-4D97-AF65-F5344CB8AC3E}">
        <p14:creationId xmlns:p14="http://schemas.microsoft.com/office/powerpoint/2010/main" val="14523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78CE07-D5AD-F457-16C5-741A9717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720"/>
            <a:ext cx="8231475" cy="714248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B0BE3DE-B62A-FC1B-B25B-8A83F72317DA}"/>
              </a:ext>
            </a:extLst>
          </p:cNvPr>
          <p:cNvSpPr txBox="1"/>
          <p:nvPr/>
        </p:nvSpPr>
        <p:spPr>
          <a:xfrm>
            <a:off x="10403840" y="1950720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f »</a:t>
            </a:r>
            <a:r>
              <a:rPr lang="fr-FR" dirty="0" err="1"/>
              <a:t>af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81142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ED31DE-0DCB-ED0D-1B4C-08E2D9A5D279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« fa »f »f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0C6FDD-F566-8A3D-EA6C-354F831AF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2395" b="-2"/>
          <a:stretch/>
        </p:blipFill>
        <p:spPr>
          <a:xfrm>
            <a:off x="4639056" y="-3245"/>
            <a:ext cx="7552944" cy="68612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79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Jeambourquin</dc:creator>
  <cp:lastModifiedBy>Antoine Jeambourquin</cp:lastModifiedBy>
  <cp:revision>3</cp:revision>
  <dcterms:created xsi:type="dcterms:W3CDTF">2022-09-12T14:56:57Z</dcterms:created>
  <dcterms:modified xsi:type="dcterms:W3CDTF">2022-09-13T07:20:10Z</dcterms:modified>
</cp:coreProperties>
</file>