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8999538" cy="7199313"/>
  <p:notesSz cx="6858000" cy="9144000"/>
  <p:embeddedFontLst>
    <p:embeddedFont>
      <p:font typeface="Economica" panose="020B060402020202020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747775"/>
          </p15:clr>
        </p15:guide>
        <p15:guide id="2" pos="28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75" y="86"/>
      </p:cViewPr>
      <p:guideLst>
        <p:guide orient="horz" pos="226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" userId="1d0f2c56cec148b8" providerId="LiveId" clId="{306A5878-16F8-4F29-8860-5A915D1CD50D}"/>
    <pc:docChg chg="custSel modSld">
      <pc:chgData name="antoine" userId="1d0f2c56cec148b8" providerId="LiveId" clId="{306A5878-16F8-4F29-8860-5A915D1CD50D}" dt="2023-12-07T14:56:49.380" v="11" actId="478"/>
      <pc:docMkLst>
        <pc:docMk/>
      </pc:docMkLst>
      <pc:sldChg chg="delSp modSp mod">
        <pc:chgData name="antoine" userId="1d0f2c56cec148b8" providerId="LiveId" clId="{306A5878-16F8-4F29-8860-5A915D1CD50D}" dt="2023-12-07T14:56:41.632" v="4" actId="478"/>
        <pc:sldMkLst>
          <pc:docMk/>
          <pc:sldMk cId="0" sldId="257"/>
        </pc:sldMkLst>
        <pc:spChg chg="del mod">
          <ac:chgData name="antoine" userId="1d0f2c56cec148b8" providerId="LiveId" clId="{306A5878-16F8-4F29-8860-5A915D1CD50D}" dt="2023-12-07T14:56:41.632" v="4" actId="478"/>
          <ac:spMkLst>
            <pc:docMk/>
            <pc:sldMk cId="0" sldId="257"/>
            <ac:spMk id="69" creationId="{00000000-0000-0000-0000-000000000000}"/>
          </ac:spMkLst>
        </pc:spChg>
        <pc:spChg chg="del mod">
          <ac:chgData name="antoine" userId="1d0f2c56cec148b8" providerId="LiveId" clId="{306A5878-16F8-4F29-8860-5A915D1CD50D}" dt="2023-12-07T14:56:40.526" v="3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antoine" userId="1d0f2c56cec148b8" providerId="LiveId" clId="{306A5878-16F8-4F29-8860-5A915D1CD50D}" dt="2023-12-07T14:56:38.417" v="0" actId="478"/>
          <ac:spMkLst>
            <pc:docMk/>
            <pc:sldMk cId="0" sldId="257"/>
            <ac:spMk id="71" creationId="{00000000-0000-0000-0000-000000000000}"/>
          </ac:spMkLst>
        </pc:spChg>
      </pc:sldChg>
      <pc:sldChg chg="delSp modSp mod">
        <pc:chgData name="antoine" userId="1d0f2c56cec148b8" providerId="LiveId" clId="{306A5878-16F8-4F29-8860-5A915D1CD50D}" dt="2023-12-07T14:56:45.445" v="8" actId="478"/>
        <pc:sldMkLst>
          <pc:docMk/>
          <pc:sldMk cId="0" sldId="258"/>
        </pc:sldMkLst>
        <pc:spChg chg="del mod">
          <ac:chgData name="antoine" userId="1d0f2c56cec148b8" providerId="LiveId" clId="{306A5878-16F8-4F29-8860-5A915D1CD50D}" dt="2023-12-07T14:56:45.445" v="8" actId="478"/>
          <ac:spMkLst>
            <pc:docMk/>
            <pc:sldMk cId="0" sldId="258"/>
            <ac:spMk id="83" creationId="{00000000-0000-0000-0000-000000000000}"/>
          </ac:spMkLst>
        </pc:spChg>
        <pc:spChg chg="del">
          <ac:chgData name="antoine" userId="1d0f2c56cec148b8" providerId="LiveId" clId="{306A5878-16F8-4F29-8860-5A915D1CD50D}" dt="2023-12-07T14:56:43.527" v="5" actId="478"/>
          <ac:spMkLst>
            <pc:docMk/>
            <pc:sldMk cId="0" sldId="258"/>
            <ac:spMk id="84" creationId="{00000000-0000-0000-0000-000000000000}"/>
          </ac:spMkLst>
        </pc:spChg>
        <pc:spChg chg="del">
          <ac:chgData name="antoine" userId="1d0f2c56cec148b8" providerId="LiveId" clId="{306A5878-16F8-4F29-8860-5A915D1CD50D}" dt="2023-12-07T14:56:44.186" v="6" actId="478"/>
          <ac:spMkLst>
            <pc:docMk/>
            <pc:sldMk cId="0" sldId="258"/>
            <ac:spMk id="85" creationId="{00000000-0000-0000-0000-000000000000}"/>
          </ac:spMkLst>
        </pc:spChg>
      </pc:sldChg>
      <pc:sldChg chg="delSp mod">
        <pc:chgData name="antoine" userId="1d0f2c56cec148b8" providerId="LiveId" clId="{306A5878-16F8-4F29-8860-5A915D1CD50D}" dt="2023-12-07T14:56:49.380" v="11" actId="478"/>
        <pc:sldMkLst>
          <pc:docMk/>
          <pc:sldMk cId="0" sldId="259"/>
        </pc:sldMkLst>
        <pc:spChg chg="del">
          <ac:chgData name="antoine" userId="1d0f2c56cec148b8" providerId="LiveId" clId="{306A5878-16F8-4F29-8860-5A915D1CD50D}" dt="2023-12-07T14:56:49.380" v="11" actId="478"/>
          <ac:spMkLst>
            <pc:docMk/>
            <pc:sldMk cId="0" sldId="259"/>
            <ac:spMk id="98" creationId="{00000000-0000-0000-0000-000000000000}"/>
          </ac:spMkLst>
        </pc:spChg>
        <pc:spChg chg="del">
          <ac:chgData name="antoine" userId="1d0f2c56cec148b8" providerId="LiveId" clId="{306A5878-16F8-4F29-8860-5A915D1CD50D}" dt="2023-12-07T14:56:47.516" v="9" actId="478"/>
          <ac:spMkLst>
            <pc:docMk/>
            <pc:sldMk cId="0" sldId="259"/>
            <ac:spMk id="99" creationId="{00000000-0000-0000-0000-000000000000}"/>
          </ac:spMkLst>
        </pc:spChg>
        <pc:spChg chg="del">
          <ac:chgData name="antoine" userId="1d0f2c56cec148b8" providerId="LiveId" clId="{306A5878-16F8-4F29-8860-5A915D1CD50D}" dt="2023-12-07T14:56:48.238" v="10" actId="478"/>
          <ac:spMkLst>
            <pc:docMk/>
            <pc:sldMk cId="0" sldId="259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6144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44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1ff39d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1ff39d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16c6bce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16c6bce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81ff39d0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81ff39d0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00800" y="1059248"/>
            <a:ext cx="1064643" cy="1574818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234545" y="4572759"/>
            <a:ext cx="1064643" cy="1574818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96752" y="2021705"/>
            <a:ext cx="3006300" cy="21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96752" y="4362667"/>
            <a:ext cx="30063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7063097"/>
            <a:ext cx="9000000" cy="1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06791" y="1339808"/>
            <a:ext cx="8386500" cy="29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06791" y="4426247"/>
            <a:ext cx="83865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476264" y="644234"/>
            <a:ext cx="1064643" cy="1574818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59080" y="4980948"/>
            <a:ext cx="1064643" cy="1574818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61516" y="2528714"/>
            <a:ext cx="7477200" cy="21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7063097"/>
            <a:ext cx="9000000" cy="1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6791" y="442240"/>
            <a:ext cx="8386500" cy="11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6791" y="1715101"/>
            <a:ext cx="8386500" cy="4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06791" y="442240"/>
            <a:ext cx="8386500" cy="11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06791" y="1715101"/>
            <a:ext cx="3936900" cy="4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756299" y="1715101"/>
            <a:ext cx="3936900" cy="4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06791" y="442240"/>
            <a:ext cx="8386500" cy="11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06791" y="777743"/>
            <a:ext cx="27639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06791" y="1958915"/>
            <a:ext cx="27639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7063097"/>
            <a:ext cx="9000000" cy="1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82530" y="630131"/>
            <a:ext cx="5786100" cy="57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00000" y="-35"/>
            <a:ext cx="4500000" cy="7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4950468" y="6292913"/>
            <a:ext cx="4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1319" y="1300822"/>
            <a:ext cx="3981300" cy="25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1319" y="3876116"/>
            <a:ext cx="39813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61713" y="1013753"/>
            <a:ext cx="3776400" cy="51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4469" y="5905757"/>
            <a:ext cx="59043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791" y="442240"/>
            <a:ext cx="83865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6791" y="1715101"/>
            <a:ext cx="8386500" cy="4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39033" y="6527688"/>
            <a:ext cx="540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61516" y="2528714"/>
            <a:ext cx="7477200" cy="21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8 : MOCKUP ÉTUDE SUR L’EAU POTABLE DANS LE MONDE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5817174" y="5991050"/>
            <a:ext cx="21171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Antoine Jeambourquin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203843" y="50271"/>
            <a:ext cx="2758500" cy="6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Mondiale</a:t>
            </a:r>
            <a:endParaRPr/>
          </a:p>
        </p:txBody>
      </p:sp>
      <p:pic>
        <p:nvPicPr>
          <p:cNvPr id="72" name="Google Shape;72;p14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50" y="1068336"/>
            <a:ext cx="3857198" cy="2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72679" y="693768"/>
            <a:ext cx="40710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>
                <a:latin typeface="Open Sans"/>
                <a:ea typeface="Open Sans"/>
                <a:cs typeface="Open Sans"/>
                <a:sym typeface="Open Sans"/>
              </a:rPr>
              <a:t>Accès à l’eau dans le monde</a:t>
            </a:r>
            <a:endParaRPr sz="17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025" y="1433188"/>
            <a:ext cx="4007304" cy="19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739096" y="871446"/>
            <a:ext cx="16263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 title="Graphiqu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0047" y="3703800"/>
            <a:ext cx="4816434" cy="2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503" y="3974680"/>
            <a:ext cx="4272625" cy="2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-74679" y="327987"/>
            <a:ext cx="42876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Continentale</a:t>
            </a:r>
            <a:endParaRPr/>
          </a:p>
        </p:txBody>
      </p:sp>
      <p:pic>
        <p:nvPicPr>
          <p:cNvPr id="86" name="Google Shape;86;p15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1287696"/>
            <a:ext cx="4072107" cy="25190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31075" y="866036"/>
            <a:ext cx="214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latin typeface="Open Sans"/>
                <a:ea typeface="Open Sans"/>
                <a:cs typeface="Open Sans"/>
                <a:sym typeface="Open Sans"/>
              </a:rPr>
              <a:t>acces to water and political_stability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75" y="4157601"/>
            <a:ext cx="4654051" cy="28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6131138" y="294623"/>
            <a:ext cx="1951500" cy="6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CHOOSE REGION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015700" y="1073077"/>
            <a:ext cx="2670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Political stability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5" title="Graphiqu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129" y="1432428"/>
            <a:ext cx="4074048" cy="25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6413" y="4047288"/>
            <a:ext cx="4440975" cy="30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31347" y="373970"/>
            <a:ext cx="5051700" cy="1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Nationale</a:t>
            </a:r>
            <a:endParaRPr/>
          </a:p>
        </p:txBody>
      </p:sp>
      <p:pic>
        <p:nvPicPr>
          <p:cNvPr id="101" name="Google Shape;101;p16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0" y="1563775"/>
            <a:ext cx="4337150" cy="26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72679" y="693768"/>
            <a:ext cx="40710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>
                <a:latin typeface="Open Sans"/>
                <a:ea typeface="Open Sans"/>
                <a:cs typeface="Open Sans"/>
                <a:sym typeface="Open Sans"/>
              </a:rPr>
              <a:t>Accès à l’eau et taux de popualtion urbaine par pays</a:t>
            </a:r>
            <a:endParaRPr sz="17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099425" y="247148"/>
            <a:ext cx="1951500" cy="618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CHOOSE COUNTRY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946700" y="918352"/>
            <a:ext cx="2670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Political stability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6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25" y="4387077"/>
            <a:ext cx="4555400" cy="2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Personnalisé</PresentationFormat>
  <Paragraphs>13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Economica</vt:lpstr>
      <vt:lpstr>Arial</vt:lpstr>
      <vt:lpstr>Open Sans</vt:lpstr>
      <vt:lpstr>Luxe</vt:lpstr>
      <vt:lpstr>PROJET 8 : MOCKUP ÉTUDE SUR L’EAU POTABLE DANS LE MONDE</vt:lpstr>
      <vt:lpstr>Vue Mondiale</vt:lpstr>
      <vt:lpstr>Vue Continentale</vt:lpstr>
      <vt:lpstr>Vue Nationale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 : MOCKUP ÉTUDE SUR L’EAU POTABLE DANS LE MONDE</dc:title>
  <cp:lastModifiedBy>antoine jeambourquin</cp:lastModifiedBy>
  <cp:revision>1</cp:revision>
  <dcterms:modified xsi:type="dcterms:W3CDTF">2023-12-07T14:56:53Z</dcterms:modified>
</cp:coreProperties>
</file>