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66" r:id="rId9"/>
    <p:sldId id="273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09A2E-875D-4A1E-94FE-C9A40C0C8D60}" v="15" dt="2024-01-14T17:34:07.314"/>
    <p1510:client id="{56B12A74-7565-4FAE-90F3-D47DADDF4237}" v="96" dt="2024-01-13T21:27:52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artet" userId="19c2f1c6d7cf0253" providerId="LiveId" clId="{1BC09A2E-875D-4A1E-94FE-C9A40C0C8D60}"/>
    <pc:docChg chg="undo redo custSel addSld delSld modSld">
      <pc:chgData name="Antoine Martet" userId="19c2f1c6d7cf0253" providerId="LiveId" clId="{1BC09A2E-875D-4A1E-94FE-C9A40C0C8D60}" dt="2024-01-14T19:32:46.102" v="1546" actId="5793"/>
      <pc:docMkLst>
        <pc:docMk/>
      </pc:docMkLst>
      <pc:sldChg chg="modSp">
        <pc:chgData name="Antoine Martet" userId="19c2f1c6d7cf0253" providerId="LiveId" clId="{1BC09A2E-875D-4A1E-94FE-C9A40C0C8D60}" dt="2024-01-14T16:56:23.834" v="825" actId="207"/>
        <pc:sldMkLst>
          <pc:docMk/>
          <pc:sldMk cId="3081763230" sldId="256"/>
        </pc:sldMkLst>
        <pc:spChg chg="mod">
          <ac:chgData name="Antoine Martet" userId="19c2f1c6d7cf0253" providerId="LiveId" clId="{1BC09A2E-875D-4A1E-94FE-C9A40C0C8D60}" dt="2024-01-14T16:56:23.834" v="825" actId="207"/>
          <ac:spMkLst>
            <pc:docMk/>
            <pc:sldMk cId="3081763230" sldId="256"/>
            <ac:spMk id="2" creationId="{BD26FBBD-2494-72F0-CBFE-3960FC309E81}"/>
          </ac:spMkLst>
        </pc:spChg>
      </pc:sldChg>
      <pc:sldChg chg="modSp del mod">
        <pc:chgData name="Antoine Martet" userId="19c2f1c6d7cf0253" providerId="LiveId" clId="{1BC09A2E-875D-4A1E-94FE-C9A40C0C8D60}" dt="2024-01-14T17:03:37.776" v="880" actId="2696"/>
        <pc:sldMkLst>
          <pc:docMk/>
          <pc:sldMk cId="338176886" sldId="257"/>
        </pc:sldMkLst>
        <pc:spChg chg="mod">
          <ac:chgData name="Antoine Martet" userId="19c2f1c6d7cf0253" providerId="LiveId" clId="{1BC09A2E-875D-4A1E-94FE-C9A40C0C8D60}" dt="2024-01-14T17:02:04.835" v="876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del">
        <pc:chgData name="Antoine Martet" userId="19c2f1c6d7cf0253" providerId="LiveId" clId="{1BC09A2E-875D-4A1E-94FE-C9A40C0C8D60}" dt="2024-01-14T17:29:48.262" v="904" actId="2696"/>
        <pc:sldMkLst>
          <pc:docMk/>
          <pc:sldMk cId="1382432922" sldId="258"/>
        </pc:sldMkLst>
      </pc:sldChg>
      <pc:sldChg chg="del mod modShow">
        <pc:chgData name="Antoine Martet" userId="19c2f1c6d7cf0253" providerId="LiveId" clId="{1BC09A2E-875D-4A1E-94FE-C9A40C0C8D60}" dt="2024-01-14T18:18:36.014" v="1529" actId="2696"/>
        <pc:sldMkLst>
          <pc:docMk/>
          <pc:sldMk cId="2686455783" sldId="259"/>
        </pc:sldMkLst>
      </pc:sldChg>
      <pc:sldChg chg="modSp mod">
        <pc:chgData name="Antoine Martet" userId="19c2f1c6d7cf0253" providerId="LiveId" clId="{1BC09A2E-875D-4A1E-94FE-C9A40C0C8D60}" dt="2024-01-14T19:31:50.224" v="1540" actId="20577"/>
        <pc:sldMkLst>
          <pc:docMk/>
          <pc:sldMk cId="2081047817" sldId="262"/>
        </pc:sldMkLst>
        <pc:spChg chg="mod">
          <ac:chgData name="Antoine Martet" userId="19c2f1c6d7cf0253" providerId="LiveId" clId="{1BC09A2E-875D-4A1E-94FE-C9A40C0C8D60}" dt="2024-01-14T19:31:50.224" v="1540" actId="20577"/>
          <ac:spMkLst>
            <pc:docMk/>
            <pc:sldMk cId="2081047817" sldId="262"/>
            <ac:spMk id="2" creationId="{0302F4C2-08FF-BC0E-F560-394FEE8F05D5}"/>
          </ac:spMkLst>
        </pc:spChg>
        <pc:spChg chg="mod">
          <ac:chgData name="Antoine Martet" userId="19c2f1c6d7cf0253" providerId="LiveId" clId="{1BC09A2E-875D-4A1E-94FE-C9A40C0C8D60}" dt="2024-01-14T15:28:05.065" v="784" actId="20577"/>
          <ac:spMkLst>
            <pc:docMk/>
            <pc:sldMk cId="2081047817" sldId="262"/>
            <ac:spMk id="4" creationId="{857B3220-3DE6-14E8-E2D4-B619A7A66BEE}"/>
          </ac:spMkLst>
        </pc:spChg>
      </pc:sldChg>
      <pc:sldChg chg="modSp mod">
        <pc:chgData name="Antoine Martet" userId="19c2f1c6d7cf0253" providerId="LiveId" clId="{1BC09A2E-875D-4A1E-94FE-C9A40C0C8D60}" dt="2024-01-14T15:28:55.906" v="822" actId="20577"/>
        <pc:sldMkLst>
          <pc:docMk/>
          <pc:sldMk cId="3877193218" sldId="264"/>
        </pc:sldMkLst>
        <pc:spChg chg="mod">
          <ac:chgData name="Antoine Martet" userId="19c2f1c6d7cf0253" providerId="LiveId" clId="{1BC09A2E-875D-4A1E-94FE-C9A40C0C8D60}" dt="2024-01-14T15:28:55.906" v="822" actId="20577"/>
          <ac:spMkLst>
            <pc:docMk/>
            <pc:sldMk cId="3877193218" sldId="264"/>
            <ac:spMk id="2" creationId="{6B203D6F-398E-3F09-6EAF-4F2BE1CC2D3F}"/>
          </ac:spMkLst>
        </pc:spChg>
      </pc:sldChg>
      <pc:sldChg chg="modSp mod">
        <pc:chgData name="Antoine Martet" userId="19c2f1c6d7cf0253" providerId="LiveId" clId="{1BC09A2E-875D-4A1E-94FE-C9A40C0C8D60}" dt="2024-01-14T19:32:46.102" v="1546" actId="5793"/>
        <pc:sldMkLst>
          <pc:docMk/>
          <pc:sldMk cId="600273276" sldId="265"/>
        </pc:sldMkLst>
        <pc:spChg chg="mod">
          <ac:chgData name="Antoine Martet" userId="19c2f1c6d7cf0253" providerId="LiveId" clId="{1BC09A2E-875D-4A1E-94FE-C9A40C0C8D60}" dt="2024-01-14T19:32:46.102" v="1546" actId="5793"/>
          <ac:spMkLst>
            <pc:docMk/>
            <pc:sldMk cId="600273276" sldId="265"/>
            <ac:spMk id="3" creationId="{4377FB87-2E95-46AF-DC3F-450CE4237864}"/>
          </ac:spMkLst>
        </pc:spChg>
      </pc:sldChg>
      <pc:sldChg chg="modSp mod">
        <pc:chgData name="Antoine Martet" userId="19c2f1c6d7cf0253" providerId="LiveId" clId="{1BC09A2E-875D-4A1E-94FE-C9A40C0C8D60}" dt="2024-01-14T15:22:59.555" v="675" actId="20577"/>
        <pc:sldMkLst>
          <pc:docMk/>
          <pc:sldMk cId="354152922" sldId="266"/>
        </pc:sldMkLst>
        <pc:spChg chg="mod">
          <ac:chgData name="Antoine Martet" userId="19c2f1c6d7cf0253" providerId="LiveId" clId="{1BC09A2E-875D-4A1E-94FE-C9A40C0C8D60}" dt="2024-01-14T15:22:59.555" v="675" actId="20577"/>
          <ac:spMkLst>
            <pc:docMk/>
            <pc:sldMk cId="354152922" sldId="266"/>
            <ac:spMk id="2" creationId="{501402DB-434B-36F6-3525-B16732A9FDD7}"/>
          </ac:spMkLst>
        </pc:spChg>
      </pc:sldChg>
      <pc:sldChg chg="addSp delSp modSp new del mod modShow">
        <pc:chgData name="Antoine Martet" userId="19c2f1c6d7cf0253" providerId="LiveId" clId="{1BC09A2E-875D-4A1E-94FE-C9A40C0C8D60}" dt="2024-01-14T18:18:45.228" v="1530" actId="2696"/>
        <pc:sldMkLst>
          <pc:docMk/>
          <pc:sldMk cId="4160466644" sldId="267"/>
        </pc:sldMkLst>
        <pc:spChg chg="mod">
          <ac:chgData name="Antoine Martet" userId="19c2f1c6d7cf0253" providerId="LiveId" clId="{1BC09A2E-875D-4A1E-94FE-C9A40C0C8D60}" dt="2024-01-14T15:23:12.327" v="677" actId="14100"/>
          <ac:spMkLst>
            <pc:docMk/>
            <pc:sldMk cId="4160466644" sldId="267"/>
            <ac:spMk id="2" creationId="{A1F9B188-B064-DCCF-347F-E27C313F6271}"/>
          </ac:spMkLst>
        </pc:spChg>
        <pc:spChg chg="del mod">
          <ac:chgData name="Antoine Martet" userId="19c2f1c6d7cf0253" providerId="LiveId" clId="{1BC09A2E-875D-4A1E-94FE-C9A40C0C8D60}" dt="2024-01-14T14:47:17.158" v="159" actId="478"/>
          <ac:spMkLst>
            <pc:docMk/>
            <pc:sldMk cId="4160466644" sldId="267"/>
            <ac:spMk id="3" creationId="{B697F337-C8AE-4ED1-E4F3-2EA9232C7145}"/>
          </ac:spMkLst>
        </pc:spChg>
        <pc:spChg chg="mod">
          <ac:chgData name="Antoine Martet" userId="19c2f1c6d7cf0253" providerId="LiveId" clId="{1BC09A2E-875D-4A1E-94FE-C9A40C0C8D60}" dt="2024-01-14T15:18:24.345" v="618" actId="1036"/>
          <ac:spMkLst>
            <pc:docMk/>
            <pc:sldMk cId="4160466644" sldId="267"/>
            <ac:spMk id="4" creationId="{5AC43FB5-7539-C051-F85E-BD02F426C63A}"/>
          </ac:spMkLst>
        </pc:spChg>
        <pc:spChg chg="add mod">
          <ac:chgData name="Antoine Martet" userId="19c2f1c6d7cf0253" providerId="LiveId" clId="{1BC09A2E-875D-4A1E-94FE-C9A40C0C8D60}" dt="2024-01-14T15:16:27.691" v="592" actId="14100"/>
          <ac:spMkLst>
            <pc:docMk/>
            <pc:sldMk cId="4160466644" sldId="267"/>
            <ac:spMk id="21" creationId="{1989956C-2D2B-E42E-F923-5CBAF288C1C9}"/>
          </ac:spMkLst>
        </pc:spChg>
        <pc:spChg chg="add mod">
          <ac:chgData name="Antoine Martet" userId="19c2f1c6d7cf0253" providerId="LiveId" clId="{1BC09A2E-875D-4A1E-94FE-C9A40C0C8D60}" dt="2024-01-14T15:15:49.354" v="586" actId="1036"/>
          <ac:spMkLst>
            <pc:docMk/>
            <pc:sldMk cId="4160466644" sldId="267"/>
            <ac:spMk id="22" creationId="{F4AC3951-0226-6A88-1E31-2C3C157F9163}"/>
          </ac:spMkLst>
        </pc:spChg>
        <pc:spChg chg="add mod ord">
          <ac:chgData name="Antoine Martet" userId="19c2f1c6d7cf0253" providerId="LiveId" clId="{1BC09A2E-875D-4A1E-94FE-C9A40C0C8D60}" dt="2024-01-14T15:06:48.551" v="474" actId="171"/>
          <ac:spMkLst>
            <pc:docMk/>
            <pc:sldMk cId="4160466644" sldId="267"/>
            <ac:spMk id="23" creationId="{9C786569-6568-0608-3F34-79A8651A3ED9}"/>
          </ac:spMkLst>
        </pc:spChg>
        <pc:spChg chg="add mod">
          <ac:chgData name="Antoine Martet" userId="19c2f1c6d7cf0253" providerId="LiveId" clId="{1BC09A2E-875D-4A1E-94FE-C9A40C0C8D60}" dt="2024-01-14T15:16:00.535" v="589" actId="14100"/>
          <ac:spMkLst>
            <pc:docMk/>
            <pc:sldMk cId="4160466644" sldId="267"/>
            <ac:spMk id="28" creationId="{87ACDB25-4985-0B38-E803-3D4A724D4410}"/>
          </ac:spMkLst>
        </pc:spChg>
        <pc:spChg chg="add mod ord">
          <ac:chgData name="Antoine Martet" userId="19c2f1c6d7cf0253" providerId="LiveId" clId="{1BC09A2E-875D-4A1E-94FE-C9A40C0C8D60}" dt="2024-01-14T15:18:00.465" v="606" actId="14100"/>
          <ac:spMkLst>
            <pc:docMk/>
            <pc:sldMk cId="4160466644" sldId="267"/>
            <ac:spMk id="29" creationId="{9949CEBF-A281-6972-70B7-FD0BA2554165}"/>
          </ac:spMkLst>
        </pc:spChg>
        <pc:spChg chg="add del mod">
          <ac:chgData name="Antoine Martet" userId="19c2f1c6d7cf0253" providerId="LiveId" clId="{1BC09A2E-875D-4A1E-94FE-C9A40C0C8D60}" dt="2024-01-14T15:16:55.923" v="596" actId="478"/>
          <ac:spMkLst>
            <pc:docMk/>
            <pc:sldMk cId="4160466644" sldId="267"/>
            <ac:spMk id="30" creationId="{353D8602-812A-13A5-B8DA-940AA24C72C7}"/>
          </ac:spMkLst>
        </pc:spChg>
        <pc:grpChg chg="add mod">
          <ac:chgData name="Antoine Martet" userId="19c2f1c6d7cf0253" providerId="LiveId" clId="{1BC09A2E-875D-4A1E-94FE-C9A40C0C8D60}" dt="2024-01-14T15:16:19.555" v="590" actId="14100"/>
          <ac:grpSpMkLst>
            <pc:docMk/>
            <pc:sldMk cId="4160466644" sldId="267"/>
            <ac:grpSpMk id="27" creationId="{9D17F709-A66C-DA1D-B65B-47B6249816A4}"/>
          </ac:grpSpMkLst>
        </pc:grpChg>
        <pc:picChg chg="add del mod">
          <ac:chgData name="Antoine Martet" userId="19c2f1c6d7cf0253" providerId="LiveId" clId="{1BC09A2E-875D-4A1E-94FE-C9A40C0C8D60}" dt="2024-01-14T14:54:30.366" v="167" actId="478"/>
          <ac:picMkLst>
            <pc:docMk/>
            <pc:sldMk cId="4160466644" sldId="267"/>
            <ac:picMk id="6" creationId="{DAF1E17C-95FF-02BA-53FD-53879F2FD485}"/>
          </ac:picMkLst>
        </pc:picChg>
        <pc:picChg chg="add del mod">
          <ac:chgData name="Antoine Martet" userId="19c2f1c6d7cf0253" providerId="LiveId" clId="{1BC09A2E-875D-4A1E-94FE-C9A40C0C8D60}" dt="2024-01-14T14:55:17.343" v="171" actId="478"/>
          <ac:picMkLst>
            <pc:docMk/>
            <pc:sldMk cId="4160466644" sldId="267"/>
            <ac:picMk id="8" creationId="{30BBE871-7354-E878-6790-8A3E6C377684}"/>
          </ac:picMkLst>
        </pc:picChg>
        <pc:picChg chg="add mod modCrop">
          <ac:chgData name="Antoine Martet" userId="19c2f1c6d7cf0253" providerId="LiveId" clId="{1BC09A2E-875D-4A1E-94FE-C9A40C0C8D60}" dt="2024-01-14T15:15:49.354" v="586" actId="1036"/>
          <ac:picMkLst>
            <pc:docMk/>
            <pc:sldMk cId="4160466644" sldId="267"/>
            <ac:picMk id="10" creationId="{BF24A46B-7778-125F-725A-69E00C1CA00F}"/>
          </ac:picMkLst>
        </pc:picChg>
        <pc:picChg chg="add mod modCrop">
          <ac:chgData name="Antoine Martet" userId="19c2f1c6d7cf0253" providerId="LiveId" clId="{1BC09A2E-875D-4A1E-94FE-C9A40C0C8D60}" dt="2024-01-14T15:09:19.359" v="541" actId="1038"/>
          <ac:picMkLst>
            <pc:docMk/>
            <pc:sldMk cId="4160466644" sldId="267"/>
            <ac:picMk id="12" creationId="{6CCE7ED8-4682-3953-5F7A-4EFD6BC0D871}"/>
          </ac:picMkLst>
        </pc:picChg>
        <pc:picChg chg="add del mod">
          <ac:chgData name="Antoine Martet" userId="19c2f1c6d7cf0253" providerId="LiveId" clId="{1BC09A2E-875D-4A1E-94FE-C9A40C0C8D60}" dt="2024-01-14T15:00:16.825" v="253" actId="478"/>
          <ac:picMkLst>
            <pc:docMk/>
            <pc:sldMk cId="4160466644" sldId="267"/>
            <ac:picMk id="14" creationId="{69378A1C-5586-B7FD-3D6F-5D2C640CEF04}"/>
          </ac:picMkLst>
        </pc:picChg>
        <pc:picChg chg="add mod modCrop">
          <ac:chgData name="Antoine Martet" userId="19c2f1c6d7cf0253" providerId="LiveId" clId="{1BC09A2E-875D-4A1E-94FE-C9A40C0C8D60}" dt="2024-01-14T15:09:06.132" v="538" actId="164"/>
          <ac:picMkLst>
            <pc:docMk/>
            <pc:sldMk cId="4160466644" sldId="267"/>
            <ac:picMk id="16" creationId="{091F26D0-66C9-EC50-02B5-7EFEA2C3E0C9}"/>
          </ac:picMkLst>
        </pc:picChg>
        <pc:picChg chg="add del mod">
          <ac:chgData name="Antoine Martet" userId="19c2f1c6d7cf0253" providerId="LiveId" clId="{1BC09A2E-875D-4A1E-94FE-C9A40C0C8D60}" dt="2024-01-14T15:02:49.625" v="356" actId="478"/>
          <ac:picMkLst>
            <pc:docMk/>
            <pc:sldMk cId="4160466644" sldId="267"/>
            <ac:picMk id="18" creationId="{AEF60447-6931-9AD6-6DCB-47C664FF8162}"/>
          </ac:picMkLst>
        </pc:picChg>
        <pc:picChg chg="add mod">
          <ac:chgData name="Antoine Martet" userId="19c2f1c6d7cf0253" providerId="LiveId" clId="{1BC09A2E-875D-4A1E-94FE-C9A40C0C8D60}" dt="2024-01-14T15:09:06.132" v="538" actId="164"/>
          <ac:picMkLst>
            <pc:docMk/>
            <pc:sldMk cId="4160466644" sldId="267"/>
            <ac:picMk id="20" creationId="{C0A3CBD1-215C-6577-46F9-BFD406AA5539}"/>
          </ac:picMkLst>
        </pc:picChg>
        <pc:cxnChg chg="add mod">
          <ac:chgData name="Antoine Martet" userId="19c2f1c6d7cf0253" providerId="LiveId" clId="{1BC09A2E-875D-4A1E-94FE-C9A40C0C8D60}" dt="2024-01-14T15:08:21.048" v="519" actId="14100"/>
          <ac:cxnSpMkLst>
            <pc:docMk/>
            <pc:sldMk cId="4160466644" sldId="267"/>
            <ac:cxnSpMk id="25" creationId="{37A394B4-5F66-6C0A-F816-8B0428E36CF1}"/>
          </ac:cxnSpMkLst>
        </pc:cxnChg>
      </pc:sldChg>
      <pc:sldChg chg="new del">
        <pc:chgData name="Antoine Martet" userId="19c2f1c6d7cf0253" providerId="LiveId" clId="{1BC09A2E-875D-4A1E-94FE-C9A40C0C8D60}" dt="2024-01-14T15:14:07.109" v="559" actId="2696"/>
        <pc:sldMkLst>
          <pc:docMk/>
          <pc:sldMk cId="877894301" sldId="268"/>
        </pc:sldMkLst>
      </pc:sldChg>
      <pc:sldChg chg="addSp delSp modSp add mod">
        <pc:chgData name="Antoine Martet" userId="19c2f1c6d7cf0253" providerId="LiveId" clId="{1BC09A2E-875D-4A1E-94FE-C9A40C0C8D60}" dt="2024-01-14T17:30:26.544" v="919" actId="1038"/>
        <pc:sldMkLst>
          <pc:docMk/>
          <pc:sldMk cId="4181173588" sldId="268"/>
        </pc:sldMkLst>
        <pc:spChg chg="add del mod">
          <ac:chgData name="Antoine Martet" userId="19c2f1c6d7cf0253" providerId="LiveId" clId="{1BC09A2E-875D-4A1E-94FE-C9A40C0C8D60}" dt="2024-01-14T17:29:08.664" v="902" actId="478"/>
          <ac:spMkLst>
            <pc:docMk/>
            <pc:sldMk cId="4181173588" sldId="268"/>
            <ac:spMk id="4" creationId="{3E98EDEB-B791-A009-65C2-D0E44DDBDFB7}"/>
          </ac:spMkLst>
        </pc:spChg>
        <pc:spChg chg="del mod">
          <ac:chgData name="Antoine Martet" userId="19c2f1c6d7cf0253" providerId="LiveId" clId="{1BC09A2E-875D-4A1E-94FE-C9A40C0C8D60}" dt="2024-01-14T17:25:16.209" v="883" actId="478"/>
          <ac:spMkLst>
            <pc:docMk/>
            <pc:sldMk cId="4181173588" sldId="268"/>
            <ac:spMk id="11" creationId="{5D3478D9-6DB1-8B21-054B-95EFB3D9BD9B}"/>
          </ac:spMkLst>
        </pc:spChg>
        <pc:spChg chg="add del mod">
          <ac:chgData name="Antoine Martet" userId="19c2f1c6d7cf0253" providerId="LiveId" clId="{1BC09A2E-875D-4A1E-94FE-C9A40C0C8D60}" dt="2024-01-14T17:25:34.372" v="888" actId="14100"/>
          <ac:spMkLst>
            <pc:docMk/>
            <pc:sldMk cId="4181173588" sldId="268"/>
            <ac:spMk id="17" creationId="{2D1B6F76-30B5-9BEF-DA4C-B0DB84809F1F}"/>
          </ac:spMkLst>
        </pc:spChg>
        <pc:picChg chg="add mod">
          <ac:chgData name="Antoine Martet" userId="19c2f1c6d7cf0253" providerId="LiveId" clId="{1BC09A2E-875D-4A1E-94FE-C9A40C0C8D60}" dt="2024-01-14T17:30:26.544" v="919" actId="1038"/>
          <ac:picMkLst>
            <pc:docMk/>
            <pc:sldMk cId="4181173588" sldId="268"/>
            <ac:picMk id="3" creationId="{EC54F52B-6CDF-17D3-D21B-6E3BB885224F}"/>
          </ac:picMkLst>
        </pc:picChg>
        <pc:picChg chg="del">
          <ac:chgData name="Antoine Martet" userId="19c2f1c6d7cf0253" providerId="LiveId" clId="{1BC09A2E-875D-4A1E-94FE-C9A40C0C8D60}" dt="2024-01-14T17:25:16.938" v="884" actId="478"/>
          <ac:picMkLst>
            <pc:docMk/>
            <pc:sldMk cId="4181173588" sldId="268"/>
            <ac:picMk id="10" creationId="{2F0BA88D-38B9-2405-A45B-333CAFC643C6}"/>
          </ac:picMkLst>
        </pc:picChg>
      </pc:sldChg>
      <pc:sldChg chg="addSp modSp add mod">
        <pc:chgData name="Antoine Martet" userId="19c2f1c6d7cf0253" providerId="LiveId" clId="{1BC09A2E-875D-4A1E-94FE-C9A40C0C8D60}" dt="2024-01-14T17:30:23.779" v="917" actId="1037"/>
        <pc:sldMkLst>
          <pc:docMk/>
          <pc:sldMk cId="42842401" sldId="269"/>
        </pc:sldMkLst>
        <pc:picChg chg="add mod">
          <ac:chgData name="Antoine Martet" userId="19c2f1c6d7cf0253" providerId="LiveId" clId="{1BC09A2E-875D-4A1E-94FE-C9A40C0C8D60}" dt="2024-01-14T17:30:23.779" v="917" actId="1037"/>
          <ac:picMkLst>
            <pc:docMk/>
            <pc:sldMk cId="42842401" sldId="269"/>
            <ac:picMk id="3" creationId="{D8C5A062-E4ED-2710-EE95-D5C029455AC5}"/>
          </ac:picMkLst>
        </pc:picChg>
      </pc:sldChg>
      <pc:sldChg chg="addSp modSp add mod">
        <pc:chgData name="Antoine Martet" userId="19c2f1c6d7cf0253" providerId="LiveId" clId="{1BC09A2E-875D-4A1E-94FE-C9A40C0C8D60}" dt="2024-01-14T17:31:49.616" v="948" actId="14100"/>
        <pc:sldMkLst>
          <pc:docMk/>
          <pc:sldMk cId="3236359669" sldId="270"/>
        </pc:sldMkLst>
        <pc:picChg chg="add mod">
          <ac:chgData name="Antoine Martet" userId="19c2f1c6d7cf0253" providerId="LiveId" clId="{1BC09A2E-875D-4A1E-94FE-C9A40C0C8D60}" dt="2024-01-14T17:31:49.616" v="948" actId="14100"/>
          <ac:picMkLst>
            <pc:docMk/>
            <pc:sldMk cId="3236359669" sldId="270"/>
            <ac:picMk id="3" creationId="{A520E31E-7D8D-B8AD-25F3-F5BFE3147D28}"/>
          </ac:picMkLst>
        </pc:picChg>
      </pc:sldChg>
      <pc:sldChg chg="addSp modSp add mod">
        <pc:chgData name="Antoine Martet" userId="19c2f1c6d7cf0253" providerId="LiveId" clId="{1BC09A2E-875D-4A1E-94FE-C9A40C0C8D60}" dt="2024-01-14T17:32:28.393" v="989" actId="1037"/>
        <pc:sldMkLst>
          <pc:docMk/>
          <pc:sldMk cId="1957221898" sldId="271"/>
        </pc:sldMkLst>
        <pc:picChg chg="add mod">
          <ac:chgData name="Antoine Martet" userId="19c2f1c6d7cf0253" providerId="LiveId" clId="{1BC09A2E-875D-4A1E-94FE-C9A40C0C8D60}" dt="2024-01-14T17:32:28.393" v="989" actId="1037"/>
          <ac:picMkLst>
            <pc:docMk/>
            <pc:sldMk cId="1957221898" sldId="271"/>
            <ac:picMk id="3" creationId="{D4EF20A4-84A8-790C-567F-B79C776A7FC1}"/>
          </ac:picMkLst>
        </pc:picChg>
      </pc:sldChg>
      <pc:sldChg chg="addSp modSp add mod">
        <pc:chgData name="Antoine Martet" userId="19c2f1c6d7cf0253" providerId="LiveId" clId="{1BC09A2E-875D-4A1E-94FE-C9A40C0C8D60}" dt="2024-01-14T17:32:45.821" v="1019" actId="1037"/>
        <pc:sldMkLst>
          <pc:docMk/>
          <pc:sldMk cId="3778939939" sldId="272"/>
        </pc:sldMkLst>
        <pc:picChg chg="add mod">
          <ac:chgData name="Antoine Martet" userId="19c2f1c6d7cf0253" providerId="LiveId" clId="{1BC09A2E-875D-4A1E-94FE-C9A40C0C8D60}" dt="2024-01-14T17:32:45.821" v="1019" actId="1037"/>
          <ac:picMkLst>
            <pc:docMk/>
            <pc:sldMk cId="3778939939" sldId="272"/>
            <ac:picMk id="3" creationId="{82A13E38-7B81-8C4C-BD1D-50CF697E0FB8}"/>
          </ac:picMkLst>
        </pc:picChg>
      </pc:sldChg>
      <pc:sldChg chg="addSp delSp modSp new mod">
        <pc:chgData name="Antoine Martet" userId="19c2f1c6d7cf0253" providerId="LiveId" clId="{1BC09A2E-875D-4A1E-94FE-C9A40C0C8D60}" dt="2024-01-14T17:53:09.315" v="1475" actId="20577"/>
        <pc:sldMkLst>
          <pc:docMk/>
          <pc:sldMk cId="834568603" sldId="273"/>
        </pc:sldMkLst>
        <pc:spChg chg="mod">
          <ac:chgData name="Antoine Martet" userId="19c2f1c6d7cf0253" providerId="LiveId" clId="{1BC09A2E-875D-4A1E-94FE-C9A40C0C8D60}" dt="2024-01-14T17:33:51.324" v="1034" actId="20577"/>
          <ac:spMkLst>
            <pc:docMk/>
            <pc:sldMk cId="834568603" sldId="273"/>
            <ac:spMk id="2" creationId="{8E3C57CD-B4C5-F7C5-6981-2AFB26AFE046}"/>
          </ac:spMkLst>
        </pc:spChg>
        <pc:spChg chg="del mod">
          <ac:chgData name="Antoine Martet" userId="19c2f1c6d7cf0253" providerId="LiveId" clId="{1BC09A2E-875D-4A1E-94FE-C9A40C0C8D60}" dt="2024-01-14T17:34:07.006" v="1037" actId="478"/>
          <ac:spMkLst>
            <pc:docMk/>
            <pc:sldMk cId="834568603" sldId="273"/>
            <ac:spMk id="3" creationId="{E91FC89B-175F-99F1-15E1-BF83576D9506}"/>
          </ac:spMkLst>
        </pc:spChg>
        <pc:spChg chg="add mod ord">
          <ac:chgData name="Antoine Martet" userId="19c2f1c6d7cf0253" providerId="LiveId" clId="{1BC09A2E-875D-4A1E-94FE-C9A40C0C8D60}" dt="2024-01-14T17:53:09.315" v="1475" actId="20577"/>
          <ac:spMkLst>
            <pc:docMk/>
            <pc:sldMk cId="834568603" sldId="273"/>
            <ac:spMk id="5" creationId="{9499703C-042D-F512-B98B-225F231FC392}"/>
          </ac:spMkLst>
        </pc:spChg>
        <pc:picChg chg="add mod">
          <ac:chgData name="Antoine Martet" userId="19c2f1c6d7cf0253" providerId="LiveId" clId="{1BC09A2E-875D-4A1E-94FE-C9A40C0C8D60}" dt="2024-01-14T17:50:16.719" v="1435" actId="1038"/>
          <ac:picMkLst>
            <pc:docMk/>
            <pc:sldMk cId="834568603" sldId="273"/>
            <ac:picMk id="7" creationId="{55A5F03F-1598-1AA5-46B1-9B3A95BA4EC2}"/>
          </ac:picMkLst>
        </pc:picChg>
        <pc:picChg chg="add del mod">
          <ac:chgData name="Antoine Martet" userId="19c2f1c6d7cf0253" providerId="LiveId" clId="{1BC09A2E-875D-4A1E-94FE-C9A40C0C8D60}" dt="2024-01-14T17:46:40.172" v="1291" actId="478"/>
          <ac:picMkLst>
            <pc:docMk/>
            <pc:sldMk cId="834568603" sldId="273"/>
            <ac:picMk id="9" creationId="{8EC2E059-A979-AFA8-2E16-4A1BC3626775}"/>
          </ac:picMkLst>
        </pc:picChg>
        <pc:picChg chg="add del mod">
          <ac:chgData name="Antoine Martet" userId="19c2f1c6d7cf0253" providerId="LiveId" clId="{1BC09A2E-875D-4A1E-94FE-C9A40C0C8D60}" dt="2024-01-14T17:46:39.124" v="1290" actId="478"/>
          <ac:picMkLst>
            <pc:docMk/>
            <pc:sldMk cId="834568603" sldId="273"/>
            <ac:picMk id="11" creationId="{5C1E8D37-8FA6-EDAB-790E-C9F8B86FF861}"/>
          </ac:picMkLst>
        </pc:picChg>
        <pc:picChg chg="add mod">
          <ac:chgData name="Antoine Martet" userId="19c2f1c6d7cf0253" providerId="LiveId" clId="{1BC09A2E-875D-4A1E-94FE-C9A40C0C8D60}" dt="2024-01-14T17:50:04.150" v="1421" actId="1076"/>
          <ac:picMkLst>
            <pc:docMk/>
            <pc:sldMk cId="834568603" sldId="273"/>
            <ac:picMk id="13" creationId="{228910A3-9D45-EF53-6750-C9E421AB4730}"/>
          </ac:picMkLst>
        </pc:picChg>
      </pc:sldChg>
    </pc:docChg>
  </pc:docChgLst>
  <pc:docChgLst>
    <pc:chgData name="Antoine Martet" userId="19c2f1c6d7cf0253" providerId="LiveId" clId="{56B12A74-7565-4FAE-90F3-D47DADDF4237}"/>
    <pc:docChg chg="undo redo custSel addSld delSld modSld">
      <pc:chgData name="Antoine Martet" userId="19c2f1c6d7cf0253" providerId="LiveId" clId="{56B12A74-7565-4FAE-90F3-D47DADDF4237}" dt="2024-01-13T21:29:46.517" v="1973" actId="20577"/>
      <pc:docMkLst>
        <pc:docMk/>
      </pc:docMkLst>
      <pc:sldChg chg="addSp modSp mod">
        <pc:chgData name="Antoine Martet" userId="19c2f1c6d7cf0253" providerId="LiveId" clId="{56B12A74-7565-4FAE-90F3-D47DADDF4237}" dt="2024-01-13T18:43:59.193" v="485" actId="14100"/>
        <pc:sldMkLst>
          <pc:docMk/>
          <pc:sldMk cId="3081763230" sldId="256"/>
        </pc:sldMkLst>
        <pc:spChg chg="mod">
          <ac:chgData name="Antoine Martet" userId="19c2f1c6d7cf0253" providerId="LiveId" clId="{56B12A74-7565-4FAE-90F3-D47DADDF4237}" dt="2024-01-13T18:43:05.670" v="473" actId="20577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56B12A74-7565-4FAE-90F3-D47DADDF4237}" dt="2024-01-13T18:43:27.194" v="480" actId="20577"/>
          <ac:spMkLst>
            <pc:docMk/>
            <pc:sldMk cId="3081763230" sldId="256"/>
            <ac:spMk id="3" creationId="{5F92FCC9-3708-C611-9C2D-D843066841B0}"/>
          </ac:spMkLst>
        </pc:spChg>
        <pc:picChg chg="add mod">
          <ac:chgData name="Antoine Martet" userId="19c2f1c6d7cf0253" providerId="LiveId" clId="{56B12A74-7565-4FAE-90F3-D47DADDF4237}" dt="2024-01-13T18:42:52.255" v="471" actId="1037"/>
          <ac:picMkLst>
            <pc:docMk/>
            <pc:sldMk cId="3081763230" sldId="256"/>
            <ac:picMk id="8" creationId="{57F1094A-1078-6E5A-8512-5DFB6E0FD904}"/>
          </ac:picMkLst>
        </pc:picChg>
        <pc:cxnChg chg="add mod">
          <ac:chgData name="Antoine Martet" userId="19c2f1c6d7cf0253" providerId="LiveId" clId="{56B12A74-7565-4FAE-90F3-D47DADDF4237}" dt="2024-01-13T18:43:59.193" v="485" actId="14100"/>
          <ac:cxnSpMkLst>
            <pc:docMk/>
            <pc:sldMk cId="3081763230" sldId="256"/>
            <ac:cxnSpMk id="10" creationId="{BD5C031E-5802-A969-BB66-E7E9F71D1BBA}"/>
          </ac:cxnSpMkLst>
        </pc:cxnChg>
      </pc:sldChg>
      <pc:sldChg chg="modSp mod">
        <pc:chgData name="Antoine Martet" userId="19c2f1c6d7cf0253" providerId="LiveId" clId="{56B12A74-7565-4FAE-90F3-D47DADDF4237}" dt="2024-01-13T21:12:14.521" v="1702" actId="20577"/>
        <pc:sldMkLst>
          <pc:docMk/>
          <pc:sldMk cId="338176886" sldId="257"/>
        </pc:sldMkLst>
        <pc:spChg chg="mod">
          <ac:chgData name="Antoine Martet" userId="19c2f1c6d7cf0253" providerId="LiveId" clId="{56B12A74-7565-4FAE-90F3-D47DADDF4237}" dt="2024-01-13T19:20:43.891" v="987" actId="20577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56B12A74-7565-4FAE-90F3-D47DADDF4237}" dt="2024-01-13T21:12:14.521" v="1702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addSp delSp modSp mod">
        <pc:chgData name="Antoine Martet" userId="19c2f1c6d7cf0253" providerId="LiveId" clId="{56B12A74-7565-4FAE-90F3-D47DADDF4237}" dt="2024-01-13T18:50:25.106" v="548" actId="1036"/>
        <pc:sldMkLst>
          <pc:docMk/>
          <pc:sldMk cId="1382432922" sldId="258"/>
        </pc:sldMkLst>
        <pc:spChg chg="del mod">
          <ac:chgData name="Antoine Martet" userId="19c2f1c6d7cf0253" providerId="LiveId" clId="{56B12A74-7565-4FAE-90F3-D47DADDF4237}" dt="2024-01-13T18:48:57.334" v="516" actId="478"/>
          <ac:spMkLst>
            <pc:docMk/>
            <pc:sldMk cId="1382432922" sldId="258"/>
            <ac:spMk id="2" creationId="{F679E89F-DCD0-0408-D256-F2816E79CEE5}"/>
          </ac:spMkLst>
        </pc:spChg>
        <pc:spChg chg="add mod">
          <ac:chgData name="Antoine Martet" userId="19c2f1c6d7cf0253" providerId="LiveId" clId="{56B12A74-7565-4FAE-90F3-D47DADDF4237}" dt="2024-01-13T18:49:11.244" v="531" actId="20577"/>
          <ac:spMkLst>
            <pc:docMk/>
            <pc:sldMk cId="1382432922" sldId="258"/>
            <ac:spMk id="11" creationId="{5D3478D9-6DB1-8B21-054B-95EFB3D9BD9B}"/>
          </ac:spMkLst>
        </pc:spChg>
        <pc:spChg chg="del mod">
          <ac:chgData name="Antoine Martet" userId="19c2f1c6d7cf0253" providerId="LiveId" clId="{56B12A74-7565-4FAE-90F3-D47DADDF4237}" dt="2024-01-13T18:42:15.556" v="425" actId="478"/>
          <ac:spMkLst>
            <pc:docMk/>
            <pc:sldMk cId="1382432922" sldId="258"/>
            <ac:spMk id="14" creationId="{FC71DD7B-B298-F467-A496-C02B0432F8F3}"/>
          </ac:spMkLst>
        </pc:spChg>
        <pc:spChg chg="del">
          <ac:chgData name="Antoine Martet" userId="19c2f1c6d7cf0253" providerId="LiveId" clId="{56B12A74-7565-4FAE-90F3-D47DADDF4237}" dt="2024-01-13T18:42:17.535" v="427" actId="478"/>
          <ac:spMkLst>
            <pc:docMk/>
            <pc:sldMk cId="1382432922" sldId="258"/>
            <ac:spMk id="15" creationId="{DF27B205-B659-728C-75A7-39008907B7B3}"/>
          </ac:spMkLst>
        </pc:spChg>
        <pc:spChg chg="add del mod">
          <ac:chgData name="Antoine Martet" userId="19c2f1c6d7cf0253" providerId="LiveId" clId="{56B12A74-7565-4FAE-90F3-D47DADDF4237}" dt="2024-01-13T18:49:05.584" v="518" actId="478"/>
          <ac:spMkLst>
            <pc:docMk/>
            <pc:sldMk cId="1382432922" sldId="258"/>
            <ac:spMk id="16" creationId="{C45A4439-6B5B-279B-44FC-795D750FDB6B}"/>
          </ac:spMkLst>
        </pc:spChg>
        <pc:spChg chg="add mod ord">
          <ac:chgData name="Antoine Martet" userId="19c2f1c6d7cf0253" providerId="LiveId" clId="{56B12A74-7565-4FAE-90F3-D47DADDF4237}" dt="2024-01-13T18:50:11.061" v="543" actId="171"/>
          <ac:spMkLst>
            <pc:docMk/>
            <pc:sldMk cId="1382432922" sldId="258"/>
            <ac:spMk id="17" creationId="{2D1B6F76-30B5-9BEF-DA4C-B0DB84809F1F}"/>
          </ac:spMkLst>
        </pc:spChg>
        <pc:picChg chg="add del mod">
          <ac:chgData name="Antoine Martet" userId="19c2f1c6d7cf0253" providerId="LiveId" clId="{56B12A74-7565-4FAE-90F3-D47DADDF4237}" dt="2024-01-13T18:48:29.030" v="508" actId="478"/>
          <ac:picMkLst>
            <pc:docMk/>
            <pc:sldMk cId="1382432922" sldId="258"/>
            <ac:picMk id="5" creationId="{19D4DD2E-3625-36CD-DB15-F48EEE80759B}"/>
          </ac:picMkLst>
        </pc:picChg>
        <pc:picChg chg="del">
          <ac:chgData name="Antoine Martet" userId="19c2f1c6d7cf0253" providerId="LiveId" clId="{56B12A74-7565-4FAE-90F3-D47DADDF4237}" dt="2024-01-13T18:42:13.230" v="423" actId="478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56B12A74-7565-4FAE-90F3-D47DADDF4237}" dt="2024-01-13T18:48:28.069" v="507" actId="478"/>
          <ac:picMkLst>
            <pc:docMk/>
            <pc:sldMk cId="1382432922" sldId="258"/>
            <ac:picMk id="8" creationId="{F9B87A2D-8BF5-2124-DA3F-F33464373EE3}"/>
          </ac:picMkLst>
        </pc:picChg>
        <pc:picChg chg="add mod">
          <ac:chgData name="Antoine Martet" userId="19c2f1c6d7cf0253" providerId="LiveId" clId="{56B12A74-7565-4FAE-90F3-D47DADDF4237}" dt="2024-01-13T18:50:25.106" v="548" actId="1036"/>
          <ac:picMkLst>
            <pc:docMk/>
            <pc:sldMk cId="1382432922" sldId="258"/>
            <ac:picMk id="10" creationId="{2F0BA88D-38B9-2405-A45B-333CAFC643C6}"/>
          </ac:picMkLst>
        </pc:picChg>
        <pc:picChg chg="del">
          <ac:chgData name="Antoine Martet" userId="19c2f1c6d7cf0253" providerId="LiveId" clId="{56B12A74-7565-4FAE-90F3-D47DADDF4237}" dt="2024-01-13T18:42:18.378" v="428" actId="478"/>
          <ac:picMkLst>
            <pc:docMk/>
            <pc:sldMk cId="1382432922" sldId="258"/>
            <ac:picMk id="13" creationId="{7E857DAE-36D2-C641-6ABB-A7464986AC6F}"/>
          </ac:picMkLst>
        </pc:picChg>
        <pc:cxnChg chg="del">
          <ac:chgData name="Antoine Martet" userId="19c2f1c6d7cf0253" providerId="LiveId" clId="{56B12A74-7565-4FAE-90F3-D47DADDF4237}" dt="2024-01-13T18:42:16.511" v="426" actId="478"/>
          <ac:cxnSpMkLst>
            <pc:docMk/>
            <pc:sldMk cId="1382432922" sldId="258"/>
            <ac:cxnSpMk id="4" creationId="{C7B6B948-DF61-5B3A-D595-E6FE5929CBE5}"/>
          </ac:cxnSpMkLst>
        </pc:cxnChg>
      </pc:sldChg>
      <pc:sldChg chg="addSp delSp modSp mod">
        <pc:chgData name="Antoine Martet" userId="19c2f1c6d7cf0253" providerId="LiveId" clId="{56B12A74-7565-4FAE-90F3-D47DADDF4237}" dt="2024-01-13T21:26:10.943" v="1934" actId="478"/>
        <pc:sldMkLst>
          <pc:docMk/>
          <pc:sldMk cId="2686455783" sldId="259"/>
        </pc:sldMkLst>
        <pc:spChg chg="mod">
          <ac:chgData name="Antoine Martet" userId="19c2f1c6d7cf0253" providerId="LiveId" clId="{56B12A74-7565-4FAE-90F3-D47DADDF4237}" dt="2024-01-13T21:12:27.638" v="1714" actId="20577"/>
          <ac:spMkLst>
            <pc:docMk/>
            <pc:sldMk cId="2686455783" sldId="259"/>
            <ac:spMk id="2" creationId="{501402DB-434B-36F6-3525-B16732A9FDD7}"/>
          </ac:spMkLst>
        </pc:spChg>
        <pc:spChg chg="add del">
          <ac:chgData name="Antoine Martet" userId="19c2f1c6d7cf0253" providerId="LiveId" clId="{56B12A74-7565-4FAE-90F3-D47DADDF4237}" dt="2024-01-13T18:51:26.259" v="560" actId="478"/>
          <ac:spMkLst>
            <pc:docMk/>
            <pc:sldMk cId="2686455783" sldId="259"/>
            <ac:spMk id="3" creationId="{E3709B17-FCD1-61A0-4127-BC0C704FF9B6}"/>
          </ac:spMkLst>
        </pc:spChg>
        <pc:spChg chg="add del">
          <ac:chgData name="Antoine Martet" userId="19c2f1c6d7cf0253" providerId="LiveId" clId="{56B12A74-7565-4FAE-90F3-D47DADDF4237}" dt="2024-01-13T18:51:25.233" v="558" actId="478"/>
          <ac:spMkLst>
            <pc:docMk/>
            <pc:sldMk cId="2686455783" sldId="259"/>
            <ac:spMk id="5" creationId="{97E84074-8D8D-0778-A317-E8491E080D34}"/>
          </ac:spMkLst>
        </pc:spChg>
        <pc:spChg chg="add del mod">
          <ac:chgData name="Antoine Martet" userId="19c2f1c6d7cf0253" providerId="LiveId" clId="{56B12A74-7565-4FAE-90F3-D47DADDF4237}" dt="2024-01-13T19:05:48.689" v="603" actId="478"/>
          <ac:spMkLst>
            <pc:docMk/>
            <pc:sldMk cId="2686455783" sldId="259"/>
            <ac:spMk id="7" creationId="{DEEEE3B3-84CD-4E14-E6F9-CBFD3AF71736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8" creationId="{813271A7-9F17-ABED-02FC-793C0EA3DC9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11" creationId="{77066F24-719B-D5E6-1484-FCEECAAB7186}"/>
          </ac:spMkLst>
        </pc:spChg>
        <pc:spChg chg="add del mod">
          <ac:chgData name="Antoine Martet" userId="19c2f1c6d7cf0253" providerId="LiveId" clId="{56B12A74-7565-4FAE-90F3-D47DADDF4237}" dt="2024-01-13T19:05:25.265" v="594" actId="478"/>
          <ac:spMkLst>
            <pc:docMk/>
            <pc:sldMk cId="2686455783" sldId="259"/>
            <ac:spMk id="12" creationId="{090AA8F1-DC9B-F44E-927F-C2904C06E927}"/>
          </ac:spMkLst>
        </pc:spChg>
        <pc:spChg chg="add del mod">
          <ac:chgData name="Antoine Martet" userId="19c2f1c6d7cf0253" providerId="LiveId" clId="{56B12A74-7565-4FAE-90F3-D47DADDF4237}" dt="2024-01-13T19:05:25.568" v="595" actId="478"/>
          <ac:spMkLst>
            <pc:docMk/>
            <pc:sldMk cId="2686455783" sldId="259"/>
            <ac:spMk id="13" creationId="{B4B82718-7863-DCB4-6F1A-49B2A590379F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4" creationId="{CED4687E-4F2B-ECFE-3BCB-3CC7F25AE19D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5" creationId="{1F551C1B-44AE-D184-4771-C8B5F7BD8FE9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8" creationId="{9FB82F68-6B7B-311C-1C1A-9BFDA92A9B53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9" creationId="{84AB3382-F158-BBF4-4F0B-D991946C7D7D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30" creationId="{EC0E0B8A-F07D-0964-F923-7DCE4BC5C4B8}"/>
          </ac:spMkLst>
        </pc:spChg>
        <pc:spChg chg="add del mod">
          <ac:chgData name="Antoine Martet" userId="19c2f1c6d7cf0253" providerId="LiveId" clId="{56B12A74-7565-4FAE-90F3-D47DADDF4237}" dt="2024-01-13T19:09:50.834" v="753" actId="478"/>
          <ac:spMkLst>
            <pc:docMk/>
            <pc:sldMk cId="2686455783" sldId="259"/>
            <ac:spMk id="31" creationId="{31976C12-893F-FF1C-6072-48EB0EB27B50}"/>
          </ac:spMkLst>
        </pc:spChg>
        <pc:spChg chg="add mod">
          <ac:chgData name="Antoine Martet" userId="19c2f1c6d7cf0253" providerId="LiveId" clId="{56B12A74-7565-4FAE-90F3-D47DADDF4237}" dt="2024-01-13T19:08:45.419" v="721"/>
          <ac:spMkLst>
            <pc:docMk/>
            <pc:sldMk cId="2686455783" sldId="259"/>
            <ac:spMk id="32" creationId="{6A3B184D-9D8E-437D-F173-6C8D86CFBE73}"/>
          </ac:spMkLst>
        </pc:spChg>
        <pc:spChg chg="add mod">
          <ac:chgData name="Antoine Martet" userId="19c2f1c6d7cf0253" providerId="LiveId" clId="{56B12A74-7565-4FAE-90F3-D47DADDF4237}" dt="2024-01-13T19:08:45.563" v="722"/>
          <ac:spMkLst>
            <pc:docMk/>
            <pc:sldMk cId="2686455783" sldId="259"/>
            <ac:spMk id="33" creationId="{A75CCCE9-EACA-80DE-ADEC-1A2F1CDDC177}"/>
          </ac:spMkLst>
        </pc:spChg>
        <pc:spChg chg="add mod">
          <ac:chgData name="Antoine Martet" userId="19c2f1c6d7cf0253" providerId="LiveId" clId="{56B12A74-7565-4FAE-90F3-D47DADDF4237}" dt="2024-01-13T19:08:45.700" v="723"/>
          <ac:spMkLst>
            <pc:docMk/>
            <pc:sldMk cId="2686455783" sldId="259"/>
            <ac:spMk id="34" creationId="{8C0985CE-B0D0-980A-A7BB-67DB6E6E4E54}"/>
          </ac:spMkLst>
        </pc:spChg>
        <pc:spChg chg="add mod">
          <ac:chgData name="Antoine Martet" userId="19c2f1c6d7cf0253" providerId="LiveId" clId="{56B12A74-7565-4FAE-90F3-D47DADDF4237}" dt="2024-01-13T19:08:45.831" v="724"/>
          <ac:spMkLst>
            <pc:docMk/>
            <pc:sldMk cId="2686455783" sldId="259"/>
            <ac:spMk id="35" creationId="{4318F913-3DF4-E307-BA1C-87C96FA487D0}"/>
          </ac:spMkLst>
        </pc:spChg>
        <pc:spChg chg="add mod">
          <ac:chgData name="Antoine Martet" userId="19c2f1c6d7cf0253" providerId="LiveId" clId="{56B12A74-7565-4FAE-90F3-D47DADDF4237}" dt="2024-01-13T19:08:45.971" v="725"/>
          <ac:spMkLst>
            <pc:docMk/>
            <pc:sldMk cId="2686455783" sldId="259"/>
            <ac:spMk id="36" creationId="{B1C59F5D-B734-13E9-720D-647F4EF010E0}"/>
          </ac:spMkLst>
        </pc:spChg>
        <pc:spChg chg="add mod">
          <ac:chgData name="Antoine Martet" userId="19c2f1c6d7cf0253" providerId="LiveId" clId="{56B12A74-7565-4FAE-90F3-D47DADDF4237}" dt="2024-01-13T19:08:46.122" v="726"/>
          <ac:spMkLst>
            <pc:docMk/>
            <pc:sldMk cId="2686455783" sldId="259"/>
            <ac:spMk id="37" creationId="{6FE6D2DE-7247-D039-4664-980790652F0E}"/>
          </ac:spMkLst>
        </pc:spChg>
        <pc:spChg chg="add mod">
          <ac:chgData name="Antoine Martet" userId="19c2f1c6d7cf0253" providerId="LiveId" clId="{56B12A74-7565-4FAE-90F3-D47DADDF4237}" dt="2024-01-13T19:09:29.769" v="748"/>
          <ac:spMkLst>
            <pc:docMk/>
            <pc:sldMk cId="2686455783" sldId="259"/>
            <ac:spMk id="43" creationId="{3B18B0EF-E72C-9DB6-3B83-B70E3F012D4D}"/>
          </ac:spMkLst>
        </pc:spChg>
        <pc:spChg chg="add mod">
          <ac:chgData name="Antoine Martet" userId="19c2f1c6d7cf0253" providerId="LiveId" clId="{56B12A74-7565-4FAE-90F3-D47DADDF4237}" dt="2024-01-13T19:09:29.980" v="749"/>
          <ac:spMkLst>
            <pc:docMk/>
            <pc:sldMk cId="2686455783" sldId="259"/>
            <ac:spMk id="44" creationId="{0F640C70-E71E-8C23-C1D0-BEFC388337CF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6" creationId="{B29AA787-5E08-B799-8F07-0BBA18B755B6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7" creationId="{2C0CDD91-A4AA-89AB-2459-EF32610E956C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9" creationId="{8631FAE9-7B42-6A3F-5185-BC64E88A50A7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50" creationId="{19DE5E88-82F7-569F-D4E3-F2611A61A65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63" creationId="{4B043BE5-EF29-DED8-EAAD-5F2C9D84D895}"/>
          </ac:spMkLst>
        </pc:spChg>
        <pc:spChg chg="add del mod">
          <ac:chgData name="Antoine Martet" userId="19c2f1c6d7cf0253" providerId="LiveId" clId="{56B12A74-7565-4FAE-90F3-D47DADDF4237}" dt="2024-01-13T21:20:33.502" v="1913" actId="478"/>
          <ac:spMkLst>
            <pc:docMk/>
            <pc:sldMk cId="2686455783" sldId="259"/>
            <ac:spMk id="70" creationId="{D835A816-018C-7F1A-BF7C-6A71C7549A32}"/>
          </ac:spMkLst>
        </pc:s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2" creationId="{8959D533-ED71-DA62-CD2E-0CAF87665F69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5" creationId="{F7609BA9-2D5A-FD15-5555-D31341E3A80F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8" creationId="{6BF3F393-9F7E-262F-4229-B0349AF0A1AB}"/>
          </ac:grpSpMkLst>
        </pc:grpChg>
        <pc:picChg chg="add mod">
          <ac:chgData name="Antoine Martet" userId="19c2f1c6d7cf0253" providerId="LiveId" clId="{56B12A74-7565-4FAE-90F3-D47DADDF4237}" dt="2024-01-13T21:24:55.753" v="1932"/>
          <ac:picMkLst>
            <pc:docMk/>
            <pc:sldMk cId="2686455783" sldId="259"/>
            <ac:picMk id="69" creationId="{2A778510-E6CC-E4CE-6511-6B9B4AE78815}"/>
          </ac:picMkLst>
        </pc:picChg>
        <pc:picChg chg="add del">
          <ac:chgData name="Antoine Martet" userId="19c2f1c6d7cf0253" providerId="LiveId" clId="{56B12A74-7565-4FAE-90F3-D47DADDF4237}" dt="2024-01-13T21:26:10.943" v="1934" actId="478"/>
          <ac:picMkLst>
            <pc:docMk/>
            <pc:sldMk cId="2686455783" sldId="259"/>
            <ac:picMk id="72" creationId="{A3D9860C-C738-35B2-5364-A1DFB7E02311}"/>
          </ac:picMkLst>
        </pc:picChg>
        <pc:cxnChg chg="add del">
          <ac:chgData name="Antoine Martet" userId="19c2f1c6d7cf0253" providerId="LiveId" clId="{56B12A74-7565-4FAE-90F3-D47DADDF4237}" dt="2024-01-13T18:51:25.562" v="559" actId="478"/>
          <ac:cxnSpMkLst>
            <pc:docMk/>
            <pc:sldMk cId="2686455783" sldId="259"/>
            <ac:cxnSpMk id="4" creationId="{D43A31EA-0208-F8C9-2CBA-88AC13C995B2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0" creationId="{F89D18EE-3B3E-BD04-AE4A-2B9FDE68B989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6" creationId="{7DAA3098-69BD-B8AF-84D4-F178E9D09A7F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38" creationId="{135763F2-443D-241E-924A-F0E91727B0F5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40" creationId="{88B37F39-E837-2F1B-746F-5CF7A90D0BF0}"/>
          </ac:cxnSpMkLst>
        </pc:cxnChg>
        <pc:cxnChg chg="add del mod">
          <ac:chgData name="Antoine Martet" userId="19c2f1c6d7cf0253" providerId="LiveId" clId="{56B12A74-7565-4FAE-90F3-D47DADDF4237}" dt="2024-01-13T19:16:53.466" v="928" actId="478"/>
          <ac:cxnSpMkLst>
            <pc:docMk/>
            <pc:sldMk cId="2686455783" sldId="259"/>
            <ac:cxnSpMk id="64" creationId="{19336A85-64F3-841E-1844-CEE1FF1AAB9E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65" creationId="{5E1CDE4A-EFBF-C340-E408-BFC8ECC04D2F}"/>
          </ac:cxnSpMkLst>
        </pc:cxnChg>
      </pc:sldChg>
      <pc:sldChg chg="addSp delSp modSp del mod">
        <pc:chgData name="Antoine Martet" userId="19c2f1c6d7cf0253" providerId="LiveId" clId="{56B12A74-7565-4FAE-90F3-D47DADDF4237}" dt="2024-01-13T19:34:14.426" v="1214" actId="2696"/>
        <pc:sldMkLst>
          <pc:docMk/>
          <pc:sldMk cId="4064782123" sldId="260"/>
        </pc:sldMkLst>
        <pc:spChg chg="mod">
          <ac:chgData name="Antoine Martet" userId="19c2f1c6d7cf0253" providerId="LiveId" clId="{56B12A74-7565-4FAE-90F3-D47DADDF4237}" dt="2024-01-13T19:19:28.335" v="982"/>
          <ac:spMkLst>
            <pc:docMk/>
            <pc:sldMk cId="4064782123" sldId="260"/>
            <ac:spMk id="2" creationId="{C126A169-59F4-C0DA-0AFF-7301274F7402}"/>
          </ac:spMkLst>
        </pc:spChg>
        <pc:spChg chg="del">
          <ac:chgData name="Antoine Martet" userId="19c2f1c6d7cf0253" providerId="LiveId" clId="{56B12A74-7565-4FAE-90F3-D47DADDF4237}" dt="2024-01-13T19:20:04.816" v="983" actId="478"/>
          <ac:spMkLst>
            <pc:docMk/>
            <pc:sldMk cId="4064782123" sldId="260"/>
            <ac:spMk id="3" creationId="{8B603177-5EC7-5827-7FEC-9184743BEE3F}"/>
          </ac:spMkLst>
        </pc:spChg>
        <pc:spChg chg="del">
          <ac:chgData name="Antoine Martet" userId="19c2f1c6d7cf0253" providerId="LiveId" clId="{56B12A74-7565-4FAE-90F3-D47DADDF4237}" dt="2024-01-13T19:20:11.294" v="985" actId="478"/>
          <ac:spMkLst>
            <pc:docMk/>
            <pc:sldMk cId="4064782123" sldId="260"/>
            <ac:spMk id="5" creationId="{65711D60-547C-2E52-9C96-302D6BCCA9D7}"/>
          </ac:spMkLst>
        </pc:spChg>
        <pc:spChg chg="add del mod">
          <ac:chgData name="Antoine Martet" userId="19c2f1c6d7cf0253" providerId="LiveId" clId="{56B12A74-7565-4FAE-90F3-D47DADDF4237}" dt="2024-01-13T19:20:09.761" v="984" actId="478"/>
          <ac:spMkLst>
            <pc:docMk/>
            <pc:sldMk cId="4064782123" sldId="260"/>
            <ac:spMk id="7" creationId="{7BBB7574-E34F-FE75-638B-3E872BE8BF72}"/>
          </ac:spMkLst>
        </pc:spChg>
        <pc:cxnChg chg="del">
          <ac:chgData name="Antoine Martet" userId="19c2f1c6d7cf0253" providerId="LiveId" clId="{56B12A74-7565-4FAE-90F3-D47DADDF4237}" dt="2024-01-13T19:20:12.163" v="986" actId="478"/>
          <ac:cxnSpMkLst>
            <pc:docMk/>
            <pc:sldMk cId="4064782123" sldId="260"/>
            <ac:cxnSpMk id="6" creationId="{71726189-0774-E925-585A-2C7646FDC547}"/>
          </ac:cxnSpMkLst>
        </pc:cxnChg>
      </pc:sldChg>
      <pc:sldChg chg="addSp delSp modSp mod">
        <pc:chgData name="Antoine Martet" userId="19c2f1c6d7cf0253" providerId="LiveId" clId="{56B12A74-7565-4FAE-90F3-D47DADDF4237}" dt="2024-01-13T21:13:36.508" v="1770" actId="5793"/>
        <pc:sldMkLst>
          <pc:docMk/>
          <pc:sldMk cId="3791526076" sldId="261"/>
        </pc:sldMkLst>
        <pc:spChg chg="mod">
          <ac:chgData name="Antoine Martet" userId="19c2f1c6d7cf0253" providerId="LiveId" clId="{56B12A74-7565-4FAE-90F3-D47DADDF4237}" dt="2024-01-13T19:36:16.902" v="1278" actId="20577"/>
          <ac:spMkLst>
            <pc:docMk/>
            <pc:sldMk cId="3791526076" sldId="261"/>
            <ac:spMk id="2" creationId="{04AFF39B-F66A-9398-2B7A-52467BAF934C}"/>
          </ac:spMkLst>
        </pc:spChg>
        <pc:spChg chg="mod">
          <ac:chgData name="Antoine Martet" userId="19c2f1c6d7cf0253" providerId="LiveId" clId="{56B12A74-7565-4FAE-90F3-D47DADDF4237}" dt="2024-01-13T21:13:36.508" v="1770" actId="5793"/>
          <ac:spMkLst>
            <pc:docMk/>
            <pc:sldMk cId="3791526076" sldId="261"/>
            <ac:spMk id="5" creationId="{91888E6F-9C0C-B098-A4F5-28ADE9C34F2A}"/>
          </ac:spMkLst>
        </pc:spChg>
        <pc:spChg chg="add del mod">
          <ac:chgData name="Antoine Martet" userId="19c2f1c6d7cf0253" providerId="LiveId" clId="{56B12A74-7565-4FAE-90F3-D47DADDF4237}" dt="2024-01-13T19:22:13.843" v="1000" actId="478"/>
          <ac:spMkLst>
            <pc:docMk/>
            <pc:sldMk cId="3791526076" sldId="261"/>
            <ac:spMk id="6" creationId="{BCD7D911-8051-748C-40C9-380E69CEC82B}"/>
          </ac:spMkLst>
        </pc:spChg>
        <pc:picChg chg="del">
          <ac:chgData name="Antoine Martet" userId="19c2f1c6d7cf0253" providerId="LiveId" clId="{56B12A74-7565-4FAE-90F3-D47DADDF4237}" dt="2024-01-13T19:21:55.608" v="999" actId="478"/>
          <ac:picMkLst>
            <pc:docMk/>
            <pc:sldMk cId="3791526076" sldId="261"/>
            <ac:picMk id="4" creationId="{C3F1E64F-9373-BC4C-7DE8-22CC7B3AFDE9}"/>
          </ac:picMkLst>
        </pc:picChg>
      </pc:sldChg>
      <pc:sldChg chg="addSp delSp modSp mod">
        <pc:chgData name="Antoine Martet" userId="19c2f1c6d7cf0253" providerId="LiveId" clId="{56B12A74-7565-4FAE-90F3-D47DADDF4237}" dt="2024-01-13T21:26:44.234" v="1935" actId="20577"/>
        <pc:sldMkLst>
          <pc:docMk/>
          <pc:sldMk cId="2081047817" sldId="262"/>
        </pc:sldMkLst>
        <pc:spChg chg="mod">
          <ac:chgData name="Antoine Martet" userId="19c2f1c6d7cf0253" providerId="LiveId" clId="{56B12A74-7565-4FAE-90F3-D47DADDF4237}" dt="2024-01-13T19:32:47.323" v="1209" actId="20577"/>
          <ac:spMkLst>
            <pc:docMk/>
            <pc:sldMk cId="2081047817" sldId="262"/>
            <ac:spMk id="2" creationId="{0302F4C2-08FF-BC0E-F560-394FEE8F05D5}"/>
          </ac:spMkLst>
        </pc:spChg>
        <pc:spChg chg="del mod">
          <ac:chgData name="Antoine Martet" userId="19c2f1c6d7cf0253" providerId="LiveId" clId="{56B12A74-7565-4FAE-90F3-D47DADDF4237}" dt="2024-01-13T19:37:23.040" v="1327" actId="478"/>
          <ac:spMkLst>
            <pc:docMk/>
            <pc:sldMk cId="2081047817" sldId="262"/>
            <ac:spMk id="3" creationId="{E185C213-9BF4-70D2-90C5-9151DE56EB98}"/>
          </ac:spMkLst>
        </pc:spChg>
        <pc:spChg chg="add mod">
          <ac:chgData name="Antoine Martet" userId="19c2f1c6d7cf0253" providerId="LiveId" clId="{56B12A74-7565-4FAE-90F3-D47DADDF4237}" dt="2024-01-13T21:26:44.234" v="1935" actId="20577"/>
          <ac:spMkLst>
            <pc:docMk/>
            <pc:sldMk cId="2081047817" sldId="262"/>
            <ac:spMk id="4" creationId="{857B3220-3DE6-14E8-E2D4-B619A7A66BEE}"/>
          </ac:spMkLst>
        </pc:spChg>
        <pc:spChg chg="add del mod">
          <ac:chgData name="Antoine Martet" userId="19c2f1c6d7cf0253" providerId="LiveId" clId="{56B12A74-7565-4FAE-90F3-D47DADDF4237}" dt="2024-01-13T19:37:29.044" v="1329" actId="478"/>
          <ac:spMkLst>
            <pc:docMk/>
            <pc:sldMk cId="2081047817" sldId="262"/>
            <ac:spMk id="6" creationId="{57F1C2EB-D0DF-1B0A-75CD-9520B12C7EB3}"/>
          </ac:spMkLst>
        </pc:spChg>
      </pc:sldChg>
      <pc:sldChg chg="del">
        <pc:chgData name="Antoine Martet" userId="19c2f1c6d7cf0253" providerId="LiveId" clId="{56B12A74-7565-4FAE-90F3-D47DADDF4237}" dt="2024-01-13T19:40:21.143" v="1643" actId="2696"/>
        <pc:sldMkLst>
          <pc:docMk/>
          <pc:sldMk cId="4259574162" sldId="263"/>
        </pc:sldMkLst>
      </pc:sldChg>
      <pc:sldChg chg="modSp new mod">
        <pc:chgData name="Antoine Martet" userId="19c2f1c6d7cf0253" providerId="LiveId" clId="{56B12A74-7565-4FAE-90F3-D47DADDF4237}" dt="2024-01-13T21:29:46.517" v="1973" actId="20577"/>
        <pc:sldMkLst>
          <pc:docMk/>
          <pc:sldMk cId="600273276" sldId="265"/>
        </pc:sldMkLst>
        <pc:spChg chg="mod">
          <ac:chgData name="Antoine Martet" userId="19c2f1c6d7cf0253" providerId="LiveId" clId="{56B12A74-7565-4FAE-90F3-D47DADDF4237}" dt="2024-01-13T18:34:07.330" v="139" actId="20577"/>
          <ac:spMkLst>
            <pc:docMk/>
            <pc:sldMk cId="600273276" sldId="265"/>
            <ac:spMk id="2" creationId="{A0548A02-3F36-6DD1-7C1E-A4E03AE514F9}"/>
          </ac:spMkLst>
        </pc:spChg>
        <pc:spChg chg="mod">
          <ac:chgData name="Antoine Martet" userId="19c2f1c6d7cf0253" providerId="LiveId" clId="{56B12A74-7565-4FAE-90F3-D47DADDF4237}" dt="2024-01-13T21:29:46.517" v="1973" actId="20577"/>
          <ac:spMkLst>
            <pc:docMk/>
            <pc:sldMk cId="600273276" sldId="265"/>
            <ac:spMk id="3" creationId="{4377FB87-2E95-46AF-DC3F-450CE4237864}"/>
          </ac:spMkLst>
        </pc:spChg>
      </pc:sldChg>
      <pc:sldChg chg="add">
        <pc:chgData name="Antoine Martet" userId="19c2f1c6d7cf0253" providerId="LiveId" clId="{56B12A74-7565-4FAE-90F3-D47DADDF4237}" dt="2024-01-13T19:30:20.783" v="1122"/>
        <pc:sldMkLst>
          <pc:docMk/>
          <pc:sldMk cId="354152922" sldId="266"/>
        </pc:sldMkLst>
      </pc:sldChg>
    </pc:docChg>
  </pc:docChgLst>
  <pc:docChgLst>
    <pc:chgData name="Antoine Martet" userId="19c2f1c6d7cf0253" providerId="LiveId" clId="{EBB826D3-0641-494B-8483-E075ED1B91CF}"/>
    <pc:docChg chg="undo redo custSel addSld modSld">
      <pc:chgData name="Antoine Martet" userId="19c2f1c6d7cf0253" providerId="LiveId" clId="{EBB826D3-0641-494B-8483-E075ED1B91CF}" dt="2023-10-30T20:21:39.986" v="851" actId="20577"/>
      <pc:docMkLst>
        <pc:docMk/>
      </pc:docMkLst>
      <pc:sldChg chg="addSp delSp modSp mod setBg">
        <pc:chgData name="Antoine Martet" userId="19c2f1c6d7cf0253" providerId="LiveId" clId="{EBB826D3-0641-494B-8483-E075ED1B91CF}" dt="2023-10-30T10:20:53.910" v="49" actId="26606"/>
        <pc:sldMkLst>
          <pc:docMk/>
          <pc:sldMk cId="3081763230" sldId="256"/>
        </pc:sldMkLst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3" creationId="{5F92FCC9-3708-C611-9C2D-D843066841B0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8" creationId="{FBDCECDC-EEE3-4128-AA5E-82A8C08796E8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0" creationId="{4260EDE0-989C-4E16-AF94-F652294D828E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2" creationId="{1F3985C0-E548-44D2-B30E-F3E42DADE133}"/>
          </ac:spMkLst>
        </pc:spChg>
      </pc:sldChg>
      <pc:sldChg chg="addSp delSp modSp mod setBg">
        <pc:chgData name="Antoine Martet" userId="19c2f1c6d7cf0253" providerId="LiveId" clId="{EBB826D3-0641-494B-8483-E075ED1B91CF}" dt="2023-10-30T10:20:52.612" v="48" actId="26606"/>
        <pc:sldMkLst>
          <pc:docMk/>
          <pc:sldMk cId="338176886" sldId="257"/>
        </pc:sldMkLst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3" creationId="{44C0C1A7-F7E0-268F-81C8-3B88E367D38B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8" creationId="{3558DB37-9FEE-48A2-8578-ED04015739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0" creationId="{5F7FCCA6-00E2-4F74-A105-0D769872F2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2" creationId="{5E1ED12F-9F06-4B37-87B7-F98F52937F86}"/>
          </ac:spMkLst>
        </pc:spChg>
      </pc:sldChg>
      <pc:sldChg chg="addSp delSp modSp new mod setBg">
        <pc:chgData name="Antoine Martet" userId="19c2f1c6d7cf0253" providerId="LiveId" clId="{EBB826D3-0641-494B-8483-E075ED1B91CF}" dt="2023-10-30T10:23:24.116" v="143" actId="1076"/>
        <pc:sldMkLst>
          <pc:docMk/>
          <pc:sldMk cId="1382432922" sldId="258"/>
        </pc:sldMkLst>
        <pc:spChg chg="mod">
          <ac:chgData name="Antoine Martet" userId="19c2f1c6d7cf0253" providerId="LiveId" clId="{EBB826D3-0641-494B-8483-E075ED1B91CF}" dt="2023-10-30T10:23:19.309" v="142" actId="1076"/>
          <ac:spMkLst>
            <pc:docMk/>
            <pc:sldMk cId="1382432922" sldId="258"/>
            <ac:spMk id="2" creationId="{F679E89F-DCD0-0408-D256-F2816E79CEE5}"/>
          </ac:spMkLst>
        </pc:spChg>
        <pc:spChg chg="del mod">
          <ac:chgData name="Antoine Martet" userId="19c2f1c6d7cf0253" providerId="LiveId" clId="{EBB826D3-0641-494B-8483-E075ED1B91CF}" dt="2023-10-30T10:18:31.743" v="27" actId="478"/>
          <ac:spMkLst>
            <pc:docMk/>
            <pc:sldMk cId="1382432922" sldId="258"/>
            <ac:spMk id="3" creationId="{CD53CD57-B563-8B09-D56A-6C380EDDA372}"/>
          </ac:spMkLst>
        </pc:spChg>
        <pc:spChg chg="add del mod">
          <ac:chgData name="Antoine Martet" userId="19c2f1c6d7cf0253" providerId="LiveId" clId="{EBB826D3-0641-494B-8483-E075ED1B91CF}" dt="2023-10-30T10:18:32.847" v="28" actId="478"/>
          <ac:spMkLst>
            <pc:docMk/>
            <pc:sldMk cId="1382432922" sldId="258"/>
            <ac:spMk id="5" creationId="{B3531927-3610-453F-13B6-601BFB77A9D6}"/>
          </ac:spMkLst>
        </pc:spChg>
        <pc:spChg chg="add mod">
          <ac:chgData name="Antoine Martet" userId="19c2f1c6d7cf0253" providerId="LiveId" clId="{EBB826D3-0641-494B-8483-E075ED1B91CF}" dt="2023-10-30T10:23:24.116" v="143" actId="1076"/>
          <ac:spMkLst>
            <pc:docMk/>
            <pc:sldMk cId="1382432922" sldId="258"/>
            <ac:spMk id="14" creationId="{FC71DD7B-B298-F467-A496-C02B0432F8F3}"/>
          </ac:spMkLst>
        </pc:spChg>
        <pc:spChg chg="add mod">
          <ac:chgData name="Antoine Martet" userId="19c2f1c6d7cf0253" providerId="LiveId" clId="{EBB826D3-0641-494B-8483-E075ED1B91CF}" dt="2023-10-30T10:23:14.023" v="140" actId="1076"/>
          <ac:spMkLst>
            <pc:docMk/>
            <pc:sldMk cId="1382432922" sldId="258"/>
            <ac:spMk id="15" creationId="{DF27B205-B659-728C-75A7-39008907B7B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6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8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2" creationId="{C6417104-D4C1-4710-9982-2154A7F48492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4" creationId="{626F1402-2DEC-4071-84AF-350C7BF00D4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8" creationId="{DA52A394-10F4-4AA5-90E4-634D1E919DBA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30" creationId="{07BDDC51-8BB2-42BE-8EA8-39B3E9AC1EF6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2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3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5" creationId="{01C6F51C-53CC-4D4B-98DA-C143852FCF7F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7" creationId="{1702822D-7587-488C-BCDE-6366C82D9F42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8" creationId="{2336503F-9C9C-424B-B606-FD55CB6EC94A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0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1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3" creationId="{2AD83CFE-1CA3-4832-A4B9-C48CD1347C0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4" creationId="{BC98641C-7F74-435D-996F-A4387A3C3C26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5" creationId="{F530C0F6-C8DF-4539-B30C-8105DB618C20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6" creationId="{BAE51241-AA8B-4B82-9C59-6738DB85674C}"/>
          </ac:spMkLst>
        </pc:spChg>
        <pc:picChg chg="add mod ord">
          <ac:chgData name="Antoine Martet" userId="19c2f1c6d7cf0253" providerId="LiveId" clId="{EBB826D3-0641-494B-8483-E075ED1B91CF}" dt="2023-10-30T10:23:24.116" v="143" actId="1076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EBB826D3-0641-494B-8483-E075ED1B91CF}" dt="2023-10-30T10:20:57.715" v="53"/>
          <ac:picMkLst>
            <pc:docMk/>
            <pc:sldMk cId="1382432922" sldId="258"/>
            <ac:picMk id="9" creationId="{82373322-B8F8-EC58-1320-383787C98F31}"/>
          </ac:picMkLst>
        </pc:picChg>
        <pc:picChg chg="add del mod">
          <ac:chgData name="Antoine Martet" userId="19c2f1c6d7cf0253" providerId="LiveId" clId="{EBB826D3-0641-494B-8483-E075ED1B91CF}" dt="2023-10-30T10:20:56.621" v="51"/>
          <ac:picMkLst>
            <pc:docMk/>
            <pc:sldMk cId="1382432922" sldId="258"/>
            <ac:picMk id="11" creationId="{5F7B8FE6-9B13-F23C-9634-B1F9922F9D4F}"/>
          </ac:picMkLst>
        </pc:picChg>
        <pc:picChg chg="add mod">
          <ac:chgData name="Antoine Martet" userId="19c2f1c6d7cf0253" providerId="LiveId" clId="{EBB826D3-0641-494B-8483-E075ED1B91CF}" dt="2023-10-30T10:23:14.023" v="140" actId="1076"/>
          <ac:picMkLst>
            <pc:docMk/>
            <pc:sldMk cId="1382432922" sldId="258"/>
            <ac:picMk id="13" creationId="{7E857DAE-36D2-C641-6ABB-A7464986AC6F}"/>
          </ac:picMkLst>
        </pc:pic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0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6" creationId="{04733B62-1719-4677-A612-CA0AC0AD7482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4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6" creationId="{613AFA59-28DC-4A81-8ADB-6EE5C6322202}"/>
          </ac:cxnSpMkLst>
        </pc:cxnChg>
        <pc:cxnChg chg="add del">
          <ac:chgData name="Antoine Martet" userId="19c2f1c6d7cf0253" providerId="LiveId" clId="{EBB826D3-0641-494B-8483-E075ED1B91CF}" dt="2023-10-30T10:20:55.489" v="50" actId="26606"/>
          <ac:cxnSpMkLst>
            <pc:docMk/>
            <pc:sldMk cId="1382432922" sldId="258"/>
            <ac:cxnSpMk id="42" creationId="{514EE78B-AF71-4195-A01B-F1165D9233BF}"/>
          </ac:cxnSpMkLst>
        </pc:cxnChg>
      </pc:sldChg>
      <pc:sldChg chg="modSp new mod">
        <pc:chgData name="Antoine Martet" userId="19c2f1c6d7cf0253" providerId="LiveId" clId="{EBB826D3-0641-494B-8483-E075ED1B91CF}" dt="2023-10-30T10:32:35.632" v="334" actId="20577"/>
        <pc:sldMkLst>
          <pc:docMk/>
          <pc:sldMk cId="2686455783" sldId="259"/>
        </pc:sldMkLst>
        <pc:spChg chg="mod">
          <ac:chgData name="Antoine Martet" userId="19c2f1c6d7cf0253" providerId="LiveId" clId="{EBB826D3-0641-494B-8483-E075ED1B91CF}" dt="2023-10-30T10:28:43.896" v="287" actId="20577"/>
          <ac:spMkLst>
            <pc:docMk/>
            <pc:sldMk cId="2686455783" sldId="259"/>
            <ac:spMk id="2" creationId="{501402DB-434B-36F6-3525-B16732A9FDD7}"/>
          </ac:spMkLst>
        </pc:spChg>
        <pc:spChg chg="mod">
          <ac:chgData name="Antoine Martet" userId="19c2f1c6d7cf0253" providerId="LiveId" clId="{EBB826D3-0641-494B-8483-E075ED1B91CF}" dt="2023-10-30T10:32:35.632" v="334" actId="20577"/>
          <ac:spMkLst>
            <pc:docMk/>
            <pc:sldMk cId="2686455783" sldId="259"/>
            <ac:spMk id="3" creationId="{E3709B17-FCD1-61A0-4127-BC0C704FF9B6}"/>
          </ac:spMkLst>
        </pc:spChg>
      </pc:sldChg>
      <pc:sldChg chg="modSp new mod">
        <pc:chgData name="Antoine Martet" userId="19c2f1c6d7cf0253" providerId="LiveId" clId="{EBB826D3-0641-494B-8483-E075ED1B91CF}" dt="2023-10-30T10:35:12.500" v="342" actId="20577"/>
        <pc:sldMkLst>
          <pc:docMk/>
          <pc:sldMk cId="4064782123" sldId="260"/>
        </pc:sldMkLst>
        <pc:spChg chg="mod">
          <ac:chgData name="Antoine Martet" userId="19c2f1c6d7cf0253" providerId="LiveId" clId="{EBB826D3-0641-494B-8483-E075ED1B91CF}" dt="2023-10-30T10:28:34.206" v="285" actId="20577"/>
          <ac:spMkLst>
            <pc:docMk/>
            <pc:sldMk cId="4064782123" sldId="260"/>
            <ac:spMk id="2" creationId="{C126A169-59F4-C0DA-0AFF-7301274F7402}"/>
          </ac:spMkLst>
        </pc:spChg>
        <pc:spChg chg="mod">
          <ac:chgData name="Antoine Martet" userId="19c2f1c6d7cf0253" providerId="LiveId" clId="{EBB826D3-0641-494B-8483-E075ED1B91CF}" dt="2023-10-30T10:35:12.500" v="342" actId="20577"/>
          <ac:spMkLst>
            <pc:docMk/>
            <pc:sldMk cId="4064782123" sldId="260"/>
            <ac:spMk id="3" creationId="{8B603177-5EC7-5827-7FEC-9184743BEE3F}"/>
          </ac:spMkLst>
        </pc:spChg>
      </pc:sldChg>
      <pc:sldChg chg="addSp delSp modSp new mod">
        <pc:chgData name="Antoine Martet" userId="19c2f1c6d7cf0253" providerId="LiveId" clId="{EBB826D3-0641-494B-8483-E075ED1B91CF}" dt="2023-10-30T10:44:02.289" v="461" actId="20577"/>
        <pc:sldMkLst>
          <pc:docMk/>
          <pc:sldMk cId="3791526076" sldId="261"/>
        </pc:sldMkLst>
        <pc:spChg chg="mod">
          <ac:chgData name="Antoine Martet" userId="19c2f1c6d7cf0253" providerId="LiveId" clId="{EBB826D3-0641-494B-8483-E075ED1B91CF}" dt="2023-10-30T10:36:20.332" v="364" actId="20577"/>
          <ac:spMkLst>
            <pc:docMk/>
            <pc:sldMk cId="3791526076" sldId="261"/>
            <ac:spMk id="2" creationId="{04AFF39B-F66A-9398-2B7A-52467BAF934C}"/>
          </ac:spMkLst>
        </pc:spChg>
        <pc:spChg chg="del">
          <ac:chgData name="Antoine Martet" userId="19c2f1c6d7cf0253" providerId="LiveId" clId="{EBB826D3-0641-494B-8483-E075ED1B91CF}" dt="2023-10-30T10:38:00.480" v="365"/>
          <ac:spMkLst>
            <pc:docMk/>
            <pc:sldMk cId="3791526076" sldId="261"/>
            <ac:spMk id="3" creationId="{5BDEACBE-F4B9-09AB-E168-982E9E5C1E16}"/>
          </ac:spMkLst>
        </pc:spChg>
        <pc:spChg chg="add mod">
          <ac:chgData name="Antoine Martet" userId="19c2f1c6d7cf0253" providerId="LiveId" clId="{EBB826D3-0641-494B-8483-E075ED1B91CF}" dt="2023-10-30T10:44:02.289" v="461" actId="20577"/>
          <ac:spMkLst>
            <pc:docMk/>
            <pc:sldMk cId="3791526076" sldId="261"/>
            <ac:spMk id="5" creationId="{91888E6F-9C0C-B098-A4F5-28ADE9C34F2A}"/>
          </ac:spMkLst>
        </pc:spChg>
        <pc:picChg chg="add mod">
          <ac:chgData name="Antoine Martet" userId="19c2f1c6d7cf0253" providerId="LiveId" clId="{EBB826D3-0641-494B-8483-E075ED1B91CF}" dt="2023-10-30T10:39:53.595" v="367" actId="14100"/>
          <ac:picMkLst>
            <pc:docMk/>
            <pc:sldMk cId="3791526076" sldId="261"/>
            <ac:picMk id="4" creationId="{C3F1E64F-9373-BC4C-7DE8-22CC7B3AFDE9}"/>
          </ac:picMkLst>
        </pc:picChg>
      </pc:sldChg>
      <pc:sldChg chg="modSp new mod">
        <pc:chgData name="Antoine Martet" userId="19c2f1c6d7cf0253" providerId="LiveId" clId="{EBB826D3-0641-494B-8483-E075ED1B91CF}" dt="2023-10-30T20:21:39.986" v="851" actId="20577"/>
        <pc:sldMkLst>
          <pc:docMk/>
          <pc:sldMk cId="2081047817" sldId="262"/>
        </pc:sldMkLst>
        <pc:spChg chg="mod">
          <ac:chgData name="Antoine Martet" userId="19c2f1c6d7cf0253" providerId="LiveId" clId="{EBB826D3-0641-494B-8483-E075ED1B91CF}" dt="2023-10-30T20:10:32.505" v="642" actId="20577"/>
          <ac:spMkLst>
            <pc:docMk/>
            <pc:sldMk cId="2081047817" sldId="262"/>
            <ac:spMk id="2" creationId="{0302F4C2-08FF-BC0E-F560-394FEE8F05D5}"/>
          </ac:spMkLst>
        </pc:spChg>
        <pc:spChg chg="mod">
          <ac:chgData name="Antoine Martet" userId="19c2f1c6d7cf0253" providerId="LiveId" clId="{EBB826D3-0641-494B-8483-E075ED1B91CF}" dt="2023-10-30T20:21:39.986" v="851" actId="20577"/>
          <ac:spMkLst>
            <pc:docMk/>
            <pc:sldMk cId="2081047817" sldId="262"/>
            <ac:spMk id="3" creationId="{E185C213-9BF4-70D2-90C5-9151DE56EB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2814-915E-4666-9114-D680331EBB40}" type="datetimeFigureOut">
              <a:rPr lang="fr-CH" smtClean="0"/>
              <a:t>14.01.2024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89005-5209-4164-B4D9-2C4ED16F84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6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D60-62ED-4B21-A00F-27A77F85D07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92BE-4D3D-4BC9-9DD1-9164670DAA24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0887-C34A-49AC-B668-CF430ECD6FE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A5EF-3B44-4690-841F-81CAF1100F5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66DC-B923-4471-ABF7-D2C8A82D39B2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CE2-C672-4F3C-B2E2-A8E310A4EEB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562-1580-42F3-AEAB-B9B7D6F71C0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433-C84A-4313-A153-02279F9D89F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817C-B653-4512-AFF8-DD495F9B8E7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66B822-2072-44EA-8E8D-5DB7DAC6657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A623-A161-42C1-A70D-EB8AF098032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DE002B-5B24-48FD-ADEF-97443A6CF26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26FBBD-2494-72F0-CBFE-3960FC30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br>
              <a:rPr lang="fr-CH">
                <a:solidFill>
                  <a:schemeClr val="tx2"/>
                </a:solidFill>
              </a:rPr>
            </a:br>
            <a:br>
              <a:rPr lang="fr-CH">
                <a:solidFill>
                  <a:schemeClr val="tx2"/>
                </a:solidFill>
              </a:rPr>
            </a:br>
            <a:r>
              <a:rPr lang="fr-CH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Projet de 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92FCC9-3708-C611-9C2D-D8430668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A. Martet</a:t>
            </a:r>
          </a:p>
          <a:p>
            <a:r>
              <a:rPr lang="fr-CH">
                <a:solidFill>
                  <a:srgbClr val="FFFFFF"/>
                </a:solidFill>
              </a:rPr>
              <a:t>I. CLOT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pic>
        <p:nvPicPr>
          <p:cNvPr id="8" name="Image 7" descr="Une image contenant Police, Graphique, clipart, blanc&#10;&#10;Description générée automatiquement">
            <a:extLst>
              <a:ext uri="{FF2B5EF4-FFF2-40B4-BE49-F238E27FC236}">
                <a16:creationId xmlns:a16="http://schemas.microsoft.com/office/drawing/2014/main" id="{57F1094A-1078-6E5A-8512-5DFB6E0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52" y="1902997"/>
            <a:ext cx="6148237" cy="1763838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D5C031E-5802-A969-BB66-E7E9F71D1BBA}"/>
              </a:ext>
            </a:extLst>
          </p:cNvPr>
          <p:cNvCxnSpPr>
            <a:cxnSpLocks/>
          </p:cNvCxnSpPr>
          <p:nvPr/>
        </p:nvCxnSpPr>
        <p:spPr>
          <a:xfrm>
            <a:off x="5303520" y="4054487"/>
            <a:ext cx="44805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FF39B-F66A-9398-2B7A-52467BA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Améliorations possibles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888E6F-9C0C-B098-A4F5-28ADE9C34F2A}"/>
              </a:ext>
            </a:extLst>
          </p:cNvPr>
          <p:cNvSpPr txBox="1">
            <a:spLocks/>
          </p:cNvSpPr>
          <p:nvPr/>
        </p:nvSpPr>
        <p:spPr>
          <a:xfrm>
            <a:off x="1124712" y="189145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Implémenter les onglets restants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Gestion des droits via les rôles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Utiliser les fonctions de tri de la DataGridView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Implémenter les filtres pour la DataGridView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D68C4D-67A6-C3A6-16C7-9CED5EE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2F4C2-08FF-BC0E-F560-394FEE8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57B3220-3DE6-14E8-E2D4-B619A7A66BEE}"/>
              </a:ext>
            </a:extLst>
          </p:cNvPr>
          <p:cNvSpPr txBox="1">
            <a:spLocks/>
          </p:cNvSpPr>
          <p:nvPr/>
        </p:nvSpPr>
        <p:spPr>
          <a:xfrm>
            <a:off x="1139952" y="190669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Fonctions essentielles implémentées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Bonne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Difficulté à intégrer les notions du 226b en cours de route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Plaisir malgré les difficultés mentionnées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90290-362F-7B5E-23D3-FF5F3B7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03D6F-398E-3F09-6EAF-4F2BE1C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Merci !</a:t>
            </a:r>
            <a:br>
              <a:rPr lang="en-US" sz="8000">
                <a:solidFill>
                  <a:schemeClr val="tx2"/>
                </a:solidFill>
              </a:rPr>
            </a:br>
            <a:br>
              <a:rPr lang="en-US" sz="8000">
                <a:solidFill>
                  <a:schemeClr val="tx2"/>
                </a:solidFill>
              </a:rPr>
            </a:br>
            <a:r>
              <a:rPr lang="en-US" sz="8000">
                <a:solidFill>
                  <a:schemeClr val="tx2"/>
                </a:solidFill>
              </a:rPr>
              <a:t>Questions 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6B0D8B-41AC-0DED-A0AD-6AF01AF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48A02-3F36-6DD1-7C1E-A4E03AE5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7FB87-2E95-46AF-DC3F-450CE423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Démonstration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Organisation du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DataGridView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Améliorations possibles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Conclusion</a:t>
            </a:r>
          </a:p>
          <a:p>
            <a:pPr marL="0" indent="0">
              <a:buNone/>
            </a:pPr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8123F-DC16-796C-527A-AE784258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Image 2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EC54F52B-6CDF-17D3-D21B-6E3BB885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52" y="0"/>
            <a:ext cx="8727271" cy="63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Image 2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D8C5A062-E4ED-2710-EE95-D5C02945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0" y="0"/>
            <a:ext cx="10426350" cy="63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A520E31E-7D8D-B8AD-25F3-F5BFE314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0" y="0"/>
            <a:ext cx="10418214" cy="63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Image 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D4EF20A4-84A8-790C-567F-B79C776A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8" y="0"/>
            <a:ext cx="10464242" cy="63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82A13E38-7B81-8C4C-BD1D-50CF697E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99" y="0"/>
            <a:ext cx="10462762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402DB-434B-36F6-3525-B16732A9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3528"/>
            <a:ext cx="10058400" cy="1450757"/>
          </a:xfrm>
        </p:spPr>
        <p:txBody>
          <a:bodyPr/>
          <a:lstStyle/>
          <a:p>
            <a:r>
              <a:rPr lang="fr-CH" sz="4800"/>
              <a:t> Organisation du code</a:t>
            </a:r>
            <a:endParaRPr lang="fr-CH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813271A7-9F17-ABED-02FC-793C0EA3DC95}"/>
              </a:ext>
            </a:extLst>
          </p:cNvPr>
          <p:cNvSpPr/>
          <p:nvPr/>
        </p:nvSpPr>
        <p:spPr>
          <a:xfrm>
            <a:off x="7891272" y="4690872"/>
            <a:ext cx="914400" cy="121615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89D18EE-3B3E-BD04-AE4A-2B9FDE68B989}"/>
              </a:ext>
            </a:extLst>
          </p:cNvPr>
          <p:cNvCxnSpPr>
            <a:cxnSpLocks/>
          </p:cNvCxnSpPr>
          <p:nvPr/>
        </p:nvCxnSpPr>
        <p:spPr>
          <a:xfrm>
            <a:off x="4700016" y="2610869"/>
            <a:ext cx="208483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7066F24-719B-D5E6-1484-FCEECAAB7186}"/>
              </a:ext>
            </a:extLst>
          </p:cNvPr>
          <p:cNvSpPr/>
          <p:nvPr/>
        </p:nvSpPr>
        <p:spPr>
          <a:xfrm>
            <a:off x="6864096" y="2162813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DBConnection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59D533-ED71-DA62-CD2E-0CAF87665F69}"/>
              </a:ext>
            </a:extLst>
          </p:cNvPr>
          <p:cNvGrpSpPr/>
          <p:nvPr/>
        </p:nvGrpSpPr>
        <p:grpSpPr>
          <a:xfrm>
            <a:off x="2057400" y="21031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D4687E-4F2B-ECFE-3BCB-3CC7F25AE19D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551C1B-44AE-D184-4771-C8B5F7BD8FE9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AA3098-69BD-B8AF-84D4-F178E9D09A7F}"/>
              </a:ext>
            </a:extLst>
          </p:cNvPr>
          <p:cNvCxnSpPr>
            <a:cxnSpLocks/>
          </p:cNvCxnSpPr>
          <p:nvPr/>
        </p:nvCxnSpPr>
        <p:spPr>
          <a:xfrm flipV="1">
            <a:off x="8467344" y="3172968"/>
            <a:ext cx="0" cy="14264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FB82F68-6B7B-311C-1C1A-9BFDA92A9B53}"/>
              </a:ext>
            </a:extLst>
          </p:cNvPr>
          <p:cNvSpPr/>
          <p:nvPr/>
        </p:nvSpPr>
        <p:spPr>
          <a:xfrm>
            <a:off x="2057400" y="48229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4AB3382-F158-BBF4-4F0B-D991946C7D7D}"/>
              </a:ext>
            </a:extLst>
          </p:cNvPr>
          <p:cNvSpPr/>
          <p:nvPr/>
        </p:nvSpPr>
        <p:spPr>
          <a:xfrm>
            <a:off x="2209800" y="49753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0E0B8A-F07D-0964-F923-7DCE4BC5C4B8}"/>
              </a:ext>
            </a:extLst>
          </p:cNvPr>
          <p:cNvSpPr/>
          <p:nvPr/>
        </p:nvSpPr>
        <p:spPr>
          <a:xfrm>
            <a:off x="2362200" y="51277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Classes métier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35763F2-443D-241E-924A-F0E91727B0F5}"/>
              </a:ext>
            </a:extLst>
          </p:cNvPr>
          <p:cNvCxnSpPr>
            <a:cxnSpLocks/>
          </p:cNvCxnSpPr>
          <p:nvPr/>
        </p:nvCxnSpPr>
        <p:spPr>
          <a:xfrm flipV="1">
            <a:off x="5062729" y="3154680"/>
            <a:ext cx="1810511" cy="17932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B37F39-E837-2F1B-746F-5CF7A90D0BF0}"/>
              </a:ext>
            </a:extLst>
          </p:cNvPr>
          <p:cNvCxnSpPr>
            <a:cxnSpLocks/>
          </p:cNvCxnSpPr>
          <p:nvPr/>
        </p:nvCxnSpPr>
        <p:spPr>
          <a:xfrm>
            <a:off x="3488436" y="3822192"/>
            <a:ext cx="0" cy="8686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7609BA9-2D5A-FD15-5555-D31341E3A80F}"/>
              </a:ext>
            </a:extLst>
          </p:cNvPr>
          <p:cNvGrpSpPr/>
          <p:nvPr/>
        </p:nvGrpSpPr>
        <p:grpSpPr>
          <a:xfrm>
            <a:off x="2209800" y="22555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9AA787-5E08-B799-8F07-0BBA18B755B6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0CDD91-A4AA-89AB-2459-EF32610E956C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F3F393-9F7E-262F-4229-B0349AF0A1AB}"/>
              </a:ext>
            </a:extLst>
          </p:cNvPr>
          <p:cNvGrpSpPr/>
          <p:nvPr/>
        </p:nvGrpSpPr>
        <p:grpSpPr>
          <a:xfrm>
            <a:off x="2362200" y="24079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31FAE9-7B42-6A3F-5185-BC64E88A50A7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>
                  <a:solidFill>
                    <a:schemeClr val="tx1"/>
                  </a:solidFill>
                </a:rPr>
                <a:t>WinForms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DE5E88-82F7-569F-D4E3-F2611A61A655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4B043BE5-EF29-DED8-EAAD-5F2C9D84D895}"/>
              </a:ext>
            </a:extLst>
          </p:cNvPr>
          <p:cNvSpPr txBox="1"/>
          <p:nvPr/>
        </p:nvSpPr>
        <p:spPr>
          <a:xfrm>
            <a:off x="8599482" y="37338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/>
              <a:t>CRUD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E1CDE4A-EFBF-C340-E408-BFC8ECC04D2F}"/>
              </a:ext>
            </a:extLst>
          </p:cNvPr>
          <p:cNvCxnSpPr>
            <a:cxnSpLocks/>
          </p:cNvCxnSpPr>
          <p:nvPr/>
        </p:nvCxnSpPr>
        <p:spPr>
          <a:xfrm flipV="1">
            <a:off x="8208264" y="3172968"/>
            <a:ext cx="0" cy="14264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0D1087-CCBF-88AC-E3BE-0B37698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C57CD-B4C5-F7C5-6981-2AFB26AF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DataGridView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41DB5E-0447-399A-EAB7-33023572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499703C-042D-F512-B98B-225F231FC392}"/>
              </a:ext>
            </a:extLst>
          </p:cNvPr>
          <p:cNvSpPr txBox="1">
            <a:spLocks/>
          </p:cNvSpPr>
          <p:nvPr/>
        </p:nvSpPr>
        <p:spPr>
          <a:xfrm>
            <a:off x="978408" y="130032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DataSource : DataTable, DataSet, IBindingList… List&lt;Employee&gt;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DGV crée une colonne par accesseur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Personnalisation via les propriétés :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Interaction via les évènements : 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5F03F-1598-1AA5-46B1-9B3A95BA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99" y="3451267"/>
            <a:ext cx="5432319" cy="5738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8910A3-9D45-EF53-6750-C9E421AB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16" y="4596154"/>
            <a:ext cx="1081238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6860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142</Words>
  <Application>Microsoft Office PowerPoint</Application>
  <PresentationFormat>Grand écran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Rétrospective</vt:lpstr>
      <vt:lpstr>  Projet de programmation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Organisation du code</vt:lpstr>
      <vt:lpstr>DataGridView</vt:lpstr>
      <vt:lpstr>Améliorations possibles</vt:lpstr>
      <vt:lpstr>Conclusion</vt:lpstr>
      <vt:lpstr>Merci ! 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de stockage en ligne</dc:title>
  <dc:creator>Antoine Martet</dc:creator>
  <cp:lastModifiedBy>Antoine Martet</cp:lastModifiedBy>
  <cp:revision>23</cp:revision>
  <dcterms:created xsi:type="dcterms:W3CDTF">2023-10-30T10:08:26Z</dcterms:created>
  <dcterms:modified xsi:type="dcterms:W3CDTF">2024-01-14T19:32:48Z</dcterms:modified>
</cp:coreProperties>
</file>