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5f1a719f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5f1a719f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5f1a719f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5f1a719f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56291e7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56291e7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56291e72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56291e72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9872ae5d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9872ae5d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9872ae5d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9872ae5d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9872ae5d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9872ae5d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21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and Zermelo-Fraenkel Set Theories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Paige Brennan for CS 131 Spring 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Set Theory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Definitions are in words instead of formal logic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More intuitive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Very common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be defined in multiple ways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Some are consistent, others are inconsistent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way to define a set is “an unordered collection of distinct objects”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Does not define what an object is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Paradoxical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Russell's</a:t>
            </a:r>
            <a:r>
              <a:rPr lang="en"/>
              <a:t> Paradox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Contradiction occurs when trying to make a set that contains all sets that do not contain themselves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Need to place limits on elements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Zermelo-Fraenkel Set Theory (ZF)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Axiomatic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ZF + the axiom of choice is the most common formulation of set theory in modern mathematics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Often abbreviated as ZFC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Intended to be free of paradoxes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Accomplishes this by restricting what kinds of elements a set can have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Every element of any set is itself a set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 Axiom</a:t>
            </a:r>
            <a:r>
              <a:rPr lang="en"/>
              <a:t>s 1 and 2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Axiom of extensionality:</a:t>
            </a:r>
            <a:br>
              <a:rPr lang="en"/>
            </a:br>
            <a:r>
              <a:rPr lang="en"/>
              <a:t>∀x∀y[∀z(z ∈ x ⇔ z ∈ y) ⇒ x = y]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axiom asserts that if two sets have the same elements then they are the same set.</a:t>
            </a:r>
            <a:endParaRPr/>
          </a:p>
        </p:txBody>
      </p:sp>
      <p:sp>
        <p:nvSpPr>
          <p:cNvPr id="154" name="Google Shape;154;p1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Axiom of regularity:</a:t>
            </a:r>
            <a:br>
              <a:rPr lang="en"/>
            </a:br>
            <a:r>
              <a:rPr lang="en"/>
              <a:t>∀x(x ≠ ∅ ⇒ ∃y[(y ∈ x) ∧ (y ∩ x = ∅)])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a set is non-empty, then it has at least one element with which it is disjoint.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 “Axiom” 3: the Axiom Schema of Specification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φ(x) is a formula, the subset {x ∈ z : φ(x)} exists.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More generally, if φ is a formula with the free variables x, z, w</a:t>
            </a:r>
            <a:r>
              <a:rPr baseline="-25000" lang="en"/>
              <a:t>1</a:t>
            </a:r>
            <a:r>
              <a:rPr lang="en"/>
              <a:t>, w</a:t>
            </a:r>
            <a:r>
              <a:rPr baseline="-25000" lang="en"/>
              <a:t>2</a:t>
            </a:r>
            <a:r>
              <a:rPr lang="en"/>
              <a:t>, ..., w</a:t>
            </a:r>
            <a:r>
              <a:rPr baseline="-25000" lang="en"/>
              <a:t>n</a:t>
            </a:r>
            <a:r>
              <a:rPr lang="en"/>
              <a:t>, then the following is true:</a:t>
            </a:r>
            <a:br>
              <a:rPr lang="en"/>
            </a:br>
            <a:r>
              <a:rPr lang="en"/>
              <a:t>∀z∀w</a:t>
            </a:r>
            <a:r>
              <a:rPr baseline="-25000" lang="en"/>
              <a:t>1</a:t>
            </a:r>
            <a:r>
              <a:rPr lang="en"/>
              <a:t>∀w</a:t>
            </a:r>
            <a:r>
              <a:rPr baseline="-25000" lang="en"/>
              <a:t>2</a:t>
            </a:r>
            <a:r>
              <a:rPr lang="en"/>
              <a:t>...∀w</a:t>
            </a:r>
            <a:r>
              <a:rPr baseline="-25000" lang="en"/>
              <a:t>n</a:t>
            </a:r>
            <a:r>
              <a:rPr lang="en"/>
              <a:t>∃y∀x[x ∈ y ⇔ ((x ∈ z) ∧ φ(x, </a:t>
            </a:r>
            <a:r>
              <a:rPr lang="en"/>
              <a:t>w</a:t>
            </a:r>
            <a:r>
              <a:rPr baseline="-25000" lang="en"/>
              <a:t>1</a:t>
            </a:r>
            <a:r>
              <a:rPr lang="en"/>
              <a:t>, w</a:t>
            </a:r>
            <a:r>
              <a:rPr baseline="-25000" lang="en"/>
              <a:t>2</a:t>
            </a:r>
            <a:r>
              <a:rPr lang="en"/>
              <a:t>, ..., w</a:t>
            </a:r>
            <a:r>
              <a:rPr baseline="-25000" lang="en"/>
              <a:t>n</a:t>
            </a:r>
            <a:r>
              <a:rPr lang="en"/>
              <a:t>, z))]</a:t>
            </a:r>
            <a:endParaRPr/>
          </a:p>
        </p:txBody>
      </p:sp>
      <p:sp>
        <p:nvSpPr>
          <p:cNvPr id="161" name="Google Shape;161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axiom schema of specification asserts that a subset can be constructed from a given set using any formula.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Note: can only specify subsets, cannot construct a set “from scratch.”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 Axioms 4 and 5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Axiom of pairing:</a:t>
            </a:r>
            <a:br>
              <a:rPr lang="en"/>
            </a:br>
            <a:r>
              <a:rPr lang="en"/>
              <a:t>∀x∀y∃z((x ∈ z) ∧ (y ∈ z))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Given two sets, there exists a set with those two sets as elements.</a:t>
            </a:r>
            <a:endParaRPr/>
          </a:p>
        </p:txBody>
      </p:sp>
      <p:sp>
        <p:nvSpPr>
          <p:cNvPr id="168" name="Google Shape;168;p1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Axiom of union:</a:t>
            </a:r>
            <a:br>
              <a:rPr lang="en"/>
            </a:br>
            <a:r>
              <a:rPr lang="en"/>
              <a:t>∀ℱ ∃A ∀Y ∀x[(x ∈ Y ∧ Y ∈ ℱ) ⇒ x ∈ A]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Given a set of sets ℱ, there exists a set that contains all of the elements of the members of ℱ (i.e., the union of ℱ’s elements)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 Axioms 6 and 7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Axiom schema of replacement:</a:t>
            </a:r>
            <a:br>
              <a:rPr lang="en"/>
            </a:br>
            <a:r>
              <a:rPr lang="en"/>
              <a:t>If φ is a formula with the free variables </a:t>
            </a:r>
            <a:r>
              <a:rPr lang="en"/>
              <a:t>x, y, A, w</a:t>
            </a:r>
            <a:r>
              <a:rPr baseline="-25000" lang="en"/>
              <a:t>1</a:t>
            </a:r>
            <a:r>
              <a:rPr lang="en"/>
              <a:t>, w</a:t>
            </a:r>
            <a:r>
              <a:rPr baseline="-25000" lang="en"/>
              <a:t>2</a:t>
            </a:r>
            <a:r>
              <a:rPr lang="en"/>
              <a:t>, ..., w</a:t>
            </a:r>
            <a:r>
              <a:rPr baseline="-25000" lang="en"/>
              <a:t>n</a:t>
            </a:r>
            <a:r>
              <a:rPr lang="en"/>
              <a:t>, then:</a:t>
            </a:r>
            <a:br>
              <a:rPr lang="en"/>
            </a:br>
            <a:r>
              <a:rPr lang="en"/>
              <a:t>∀A∀w</a:t>
            </a:r>
            <a:r>
              <a:rPr baseline="-25000" lang="en"/>
              <a:t>1</a:t>
            </a:r>
            <a:r>
              <a:rPr lang="en"/>
              <a:t>∀w</a:t>
            </a:r>
            <a:r>
              <a:rPr baseline="-25000" lang="en"/>
              <a:t>2</a:t>
            </a:r>
            <a:r>
              <a:rPr lang="en"/>
              <a:t>...∀w</a:t>
            </a:r>
            <a:r>
              <a:rPr baseline="-25000" lang="en"/>
              <a:t>n</a:t>
            </a:r>
            <a:r>
              <a:rPr lang="en"/>
              <a:t>[∀x(x ∈ A ⇒ ∃!y φ) ⇒ ∃B∀x(  x ∈ A ⇒ ∃y([y ∈ B] ∧ φ))]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 simplify, if x is an element of a set then φ(x) is also an element of some set.</a:t>
            </a:r>
            <a:endParaRPr/>
          </a:p>
        </p:txBody>
      </p:sp>
      <p:sp>
        <p:nvSpPr>
          <p:cNvPr id="175" name="Google Shape;175;p1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Axiom of infinity:</a:t>
            </a:r>
            <a:br>
              <a:rPr lang="en"/>
            </a:br>
            <a:r>
              <a:rPr lang="en"/>
              <a:t>∃X[∃e(∀z¬(z ∈ e) ∧ e ∈ X) ∧ ∀y(y ∈ X ⇒ (y ∪ {y}) ∈ X)]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axiom asserts that there exists an infinite set X by stating the empty set is an element of X and that, for every element y in X, </a:t>
            </a:r>
            <a:r>
              <a:rPr lang="en"/>
              <a:t>y ∪ {y} is also in X.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 Axiom 8: Axiom of Power Set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define what a subset is:</a:t>
            </a:r>
            <a:br>
              <a:rPr lang="en"/>
            </a:br>
            <a:r>
              <a:rPr lang="en"/>
              <a:t>(z ⊆ x) ⇔ (∀q(q ∈ z ⇒ q ∈ x))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the axiom of power set asserts that the following is true:</a:t>
            </a:r>
            <a:br>
              <a:rPr lang="en"/>
            </a:br>
            <a:r>
              <a:rPr lang="en"/>
              <a:t>∀x∃y∀z[z ⊆ x ⇒ z ∈ y]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other words, there is a set y containing every subset of x.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