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C076-931B-445D-8472-1FE8D5F672D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DCD3-B379-4116-868F-7B42915BCF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Context</a:t>
            </a:r>
          </a:p>
          <a:p>
            <a:r>
              <a:rPr lang="en-US" dirty="0" smtClean="0"/>
              <a:t>Current state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 /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Organization of the code</a:t>
            </a:r>
          </a:p>
          <a:p>
            <a:r>
              <a:rPr lang="en-US" dirty="0" smtClean="0"/>
              <a:t>Interfacing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Variety of choices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Diversity</a:t>
            </a:r>
          </a:p>
          <a:p>
            <a:r>
              <a:rPr lang="en-US" dirty="0" smtClean="0"/>
              <a:t>Organization</a:t>
            </a:r>
          </a:p>
          <a:p>
            <a:pPr lvl="2"/>
            <a:r>
              <a:rPr lang="en-US" dirty="0" smtClean="0"/>
              <a:t>Main window</a:t>
            </a:r>
          </a:p>
          <a:p>
            <a:pPr lvl="2"/>
            <a:r>
              <a:rPr lang="en-US" dirty="0" smtClean="0"/>
              <a:t>Scan window</a:t>
            </a:r>
          </a:p>
          <a:p>
            <a:pPr lvl="2"/>
            <a:r>
              <a:rPr lang="en-US" dirty="0" smtClean="0"/>
              <a:t>Filter window</a:t>
            </a:r>
          </a:p>
          <a:p>
            <a:pPr lvl="2"/>
            <a:r>
              <a:rPr lang="en-US" dirty="0" smtClean="0"/>
              <a:t>Register window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– Main window</a:t>
            </a:r>
            <a:endParaRPr lang="en-US" dirty="0"/>
          </a:p>
        </p:txBody>
      </p:sp>
      <p:pic>
        <p:nvPicPr>
          <p:cNvPr id="4" name="Picture 2" descr="C:\Users\Mladen\Downloads\Windows_-_MAGMA_Project\main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7610" y="1600200"/>
            <a:ext cx="5548779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– Filtering window</a:t>
            </a:r>
            <a:endParaRPr lang="en-US" dirty="0"/>
          </a:p>
        </p:txBody>
      </p:sp>
      <p:pic>
        <p:nvPicPr>
          <p:cNvPr id="3075" name="Picture 3" descr="C:\Users\Mladen\Downloads\Windows_-_MAGMA_Project\filter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9358" y="1600200"/>
            <a:ext cx="684528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- example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4912" y="2086769"/>
            <a:ext cx="6734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INTRODUCTION</vt:lpstr>
      <vt:lpstr>CHOICES / TARGET</vt:lpstr>
      <vt:lpstr>GUI</vt:lpstr>
      <vt:lpstr>GUI – Main window</vt:lpstr>
      <vt:lpstr>GUI – Filtering window</vt:lpstr>
      <vt:lpstr>GUI - example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Mladen</dc:creator>
  <cp:lastModifiedBy>Mladen</cp:lastModifiedBy>
  <cp:revision>2</cp:revision>
  <dcterms:created xsi:type="dcterms:W3CDTF">2018-01-08T19:16:03Z</dcterms:created>
  <dcterms:modified xsi:type="dcterms:W3CDTF">2018-01-08T19:28:42Z</dcterms:modified>
</cp:coreProperties>
</file>