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66" r:id="rId21"/>
    <p:sldId id="267" r:id="rId22"/>
    <p:sldId id="286" r:id="rId23"/>
    <p:sldId id="262" r:id="rId24"/>
    <p:sldId id="263" r:id="rId25"/>
    <p:sldId id="264" r:id="rId26"/>
    <p:sldId id="265" r:id="rId27"/>
    <p:sldId id="284" r:id="rId28"/>
    <p:sldId id="258" r:id="rId29"/>
    <p:sldId id="259" r:id="rId30"/>
    <p:sldId id="268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Filtering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7569" y="1556793"/>
            <a:ext cx="4715459" cy="2376263"/>
          </a:xfrm>
        </p:spPr>
        <p:txBody>
          <a:bodyPr>
            <a:normAutofit/>
          </a:bodyPr>
          <a:lstStyle/>
          <a:p>
            <a:r>
              <a:rPr lang="tr-TR" dirty="0"/>
              <a:t>6 filtering techniques</a:t>
            </a:r>
          </a:p>
          <a:p>
            <a:pPr lvl="2"/>
            <a:r>
              <a:rPr lang="tr-TR" sz="2800" dirty="0"/>
              <a:t>Noise Removal</a:t>
            </a:r>
          </a:p>
          <a:p>
            <a:pPr lvl="2"/>
            <a:r>
              <a:rPr lang="tr-TR" sz="2800" dirty="0"/>
              <a:t>Sampling</a:t>
            </a:r>
          </a:p>
          <a:p>
            <a:pPr lvl="2"/>
            <a:r>
              <a:rPr lang="tr-TR" sz="2800" dirty="0"/>
              <a:t>Normal Estimation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3E270-E2FD-4DA5-AEA7-33D1EE5C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7" y="3444149"/>
            <a:ext cx="3201466" cy="24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1-Voxel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0750-D961-495B-BA44-9052DE10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7879" y="1844810"/>
            <a:ext cx="7039694" cy="883295"/>
          </a:xfrm>
        </p:spPr>
        <p:txBody>
          <a:bodyPr>
            <a:normAutofit fontScale="92500"/>
          </a:bodyPr>
          <a:lstStyle/>
          <a:p>
            <a:r>
              <a:rPr lang="tr-TR" dirty="0"/>
              <a:t>Based on the input space sampling using a grid of 3D voxels to reduce the number of points.</a:t>
            </a:r>
          </a:p>
          <a:p>
            <a:endParaRPr lang="tr-T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B1117-6752-4095-B6F8-8E11401C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4" y="2884351"/>
            <a:ext cx="7209145" cy="1234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60B8C5-EC72-4766-8E56-D6864F17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08" y="3429000"/>
            <a:ext cx="3096344" cy="24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2-Random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44C3-A69F-4442-B979-7194D0652502}"/>
              </a:ext>
            </a:extLst>
          </p:cNvPr>
          <p:cNvSpPr/>
          <p:nvPr/>
        </p:nvSpPr>
        <p:spPr>
          <a:xfrm>
            <a:off x="1928081" y="1493935"/>
            <a:ext cx="83358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Advantage </a:t>
            </a:r>
            <a:r>
              <a:rPr lang="tr-TR" sz="2100" dirty="0"/>
              <a:t>=</a:t>
            </a:r>
            <a:r>
              <a:rPr lang="en-US" sz="2100" dirty="0"/>
              <a:t>force to choose different pairs at each iteration</a:t>
            </a:r>
            <a:endParaRPr lang="tr-TR" sz="2100" dirty="0"/>
          </a:p>
          <a:p>
            <a:r>
              <a:rPr lang="tr-TR" sz="2100" dirty="0"/>
              <a:t>1 Parameter= Sampling Ratio</a:t>
            </a:r>
          </a:p>
          <a:p>
            <a:r>
              <a:rPr lang="tr-TR" sz="2100" dirty="0"/>
              <a:t>Example: S.R=5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EFDF5-81CD-402A-B18B-A4894D11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6" y="2555764"/>
            <a:ext cx="9144000" cy="14390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02C87-DC8D-48DE-BAD2-DB62C8D04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98" y="3192345"/>
            <a:ext cx="3600400" cy="2829582"/>
          </a:xfrm>
        </p:spPr>
      </p:pic>
    </p:spTree>
    <p:extLst>
      <p:ext uri="{BB962C8B-B14F-4D97-AF65-F5344CB8AC3E}">
        <p14:creationId xmlns:p14="http://schemas.microsoft.com/office/powerpoint/2010/main" val="323772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74A-6BF9-4572-AD1B-931329D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3-Normal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BF45-A365-47C9-92C3-585E9815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3875" y="1605477"/>
            <a:ext cx="5832648" cy="126617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2 Parameters</a:t>
            </a:r>
          </a:p>
          <a:p>
            <a:r>
              <a:rPr lang="tr-TR" dirty="0"/>
              <a:t>Sampling Ratio= 5</a:t>
            </a:r>
          </a:p>
          <a:p>
            <a:r>
              <a:rPr lang="tr-TR" dirty="0"/>
              <a:t>Number of Bins= 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2D663-F18D-4C34-AD18-85E0E2C8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5" y="3176972"/>
            <a:ext cx="6298509" cy="15121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15B2A-9848-411E-BA45-C583FFCA0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176972"/>
            <a:ext cx="3486150" cy="2808312"/>
          </a:xfrm>
        </p:spPr>
      </p:pic>
    </p:spTree>
    <p:extLst>
      <p:ext uri="{BB962C8B-B14F-4D97-AF65-F5344CB8AC3E}">
        <p14:creationId xmlns:p14="http://schemas.microsoft.com/office/powerpoint/2010/main" val="211088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Need to set logical parameters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B475DE-2065-4C3B-B44B-A93DC24A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4-Bilateral Filter: S</a:t>
            </a:r>
            <a:r>
              <a:rPr lang="en-US" dirty="0" err="1"/>
              <a:t>mooths</a:t>
            </a:r>
            <a:r>
              <a:rPr lang="en-US" dirty="0"/>
              <a:t> the signal and preserves strong edges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2 Parameters:</a:t>
            </a:r>
          </a:p>
          <a:p>
            <a:pPr lvl="2"/>
            <a:r>
              <a:rPr lang="tr-TR" dirty="0"/>
              <a:t>Sigma S= </a:t>
            </a:r>
            <a:r>
              <a:rPr lang="en-US" dirty="0"/>
              <a:t>The size of the Gaussian bilateral </a:t>
            </a:r>
            <a:r>
              <a:rPr lang="en-US" dirty="0" err="1"/>
              <a:t>lter</a:t>
            </a:r>
            <a:r>
              <a:rPr lang="en-US" dirty="0"/>
              <a:t> window to use.</a:t>
            </a:r>
            <a:endParaRPr lang="tr-TR" dirty="0"/>
          </a:p>
          <a:p>
            <a:pPr lvl="2"/>
            <a:r>
              <a:rPr lang="tr-TR" dirty="0"/>
              <a:t>Sigma R= </a:t>
            </a:r>
            <a:r>
              <a:rPr lang="en-US" dirty="0"/>
              <a:t>The standard deviation of the Gaussian for the intensity </a:t>
            </a:r>
            <a:r>
              <a:rPr lang="en-US" dirty="0" err="1"/>
              <a:t>dierence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5-Covariance Sampling: </a:t>
            </a:r>
            <a:r>
              <a:rPr lang="en-US" dirty="0"/>
              <a:t>It selects the points such that the resulting cloud is as stable as possible for being registered (against a copy of itself) with</a:t>
            </a:r>
            <a:r>
              <a:rPr lang="tr-TR" dirty="0"/>
              <a:t> ICP.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DFEA6-C59A-45DF-BF14-7F711EAF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1429"/>
            <a:ext cx="7437765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C578A-6101-48E1-9754-26307C37B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2" y="4397186"/>
            <a:ext cx="9279372" cy="18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6-Median Filtering. .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A52A7-7B52-4C3B-B912-A3FC53D6C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556793"/>
            <a:ext cx="4127288" cy="3259559"/>
          </a:xfrm>
        </p:spPr>
      </p:pic>
    </p:spTree>
    <p:extLst>
      <p:ext uri="{BB962C8B-B14F-4D97-AF65-F5344CB8AC3E}">
        <p14:creationId xmlns:p14="http://schemas.microsoft.com/office/powerpoint/2010/main" val="16806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9A52-9E6B-4864-9CFD-13D1BFF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B27D-3458-4290-8D7A-59C535D5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7886700" cy="4339679"/>
          </a:xfrm>
        </p:spPr>
        <p:txBody>
          <a:bodyPr/>
          <a:lstStyle/>
          <a:p>
            <a:r>
              <a:rPr lang="en-US" dirty="0"/>
              <a:t>Correspondence estimation 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F47FC-138C-4B76-93E2-D03E5D4C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4865"/>
            <a:ext cx="9144000" cy="18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 Rejection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628800"/>
            <a:ext cx="3886200" cy="4680520"/>
          </a:xfrm>
        </p:spPr>
        <p:txBody>
          <a:bodyPr/>
          <a:lstStyle/>
          <a:p>
            <a:r>
              <a:rPr lang="tr-TR" dirty="0"/>
              <a:t>Ransac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Surface Normal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9536" y="1616224"/>
            <a:ext cx="3886200" cy="4693096"/>
          </a:xfrm>
        </p:spPr>
        <p:txBody>
          <a:bodyPr/>
          <a:lstStyle/>
          <a:p>
            <a:r>
              <a:rPr lang="tr-TR" dirty="0"/>
              <a:t>1 to 1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Organized Boundry</a:t>
            </a:r>
          </a:p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FBB84-2BE7-489D-BBC3-54D4FAF5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127905"/>
            <a:ext cx="2050274" cy="164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1159E-50C7-4D63-972B-3BF6DEDB2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803104"/>
            <a:ext cx="2209992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49DF4-F656-4264-8A6F-B4417CDC9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9" y="4650691"/>
            <a:ext cx="2011854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2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D48BA-5E33-4B3C-BF02-06203DA34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"/>
          <a:stretch/>
        </p:blipFill>
        <p:spPr>
          <a:xfrm>
            <a:off x="1" y="2296250"/>
            <a:ext cx="12002610" cy="37075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0798" y="1748287"/>
            <a:ext cx="3886200" cy="4548163"/>
          </a:xfrm>
        </p:spPr>
        <p:txBody>
          <a:bodyPr>
            <a:normAutofit/>
          </a:bodyPr>
          <a:lstStyle/>
          <a:p>
            <a:pPr lvl="1"/>
            <a:r>
              <a:rPr lang="tr-TR" sz="2500" dirty="0"/>
              <a:t>LM Point to Surface</a:t>
            </a:r>
          </a:p>
          <a:p>
            <a:pPr lvl="1"/>
            <a:r>
              <a:rPr lang="tr-TR" sz="2500" dirty="0"/>
              <a:t>Point to Surface LLS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r>
              <a:rPr lang="tr-TR" dirty="0"/>
              <a:t>Several possibilities:</a:t>
            </a:r>
          </a:p>
          <a:p>
            <a:pPr lvl="1"/>
            <a:r>
              <a:rPr lang="tr-TR" sz="2500" dirty="0"/>
              <a:t>SVD	</a:t>
            </a:r>
          </a:p>
          <a:p>
            <a:pPr lvl="1"/>
            <a:r>
              <a:rPr lang="tr-TR" sz="2500" dirty="0"/>
              <a:t>LM Point to Point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99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F2B03-EAF4-467D-BF45-434D482C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72864"/>
            <a:ext cx="5181600" cy="4351338"/>
          </a:xfrm>
        </p:spPr>
        <p:txBody>
          <a:bodyPr/>
          <a:lstStyle/>
          <a:p>
            <a:r>
              <a:rPr lang="tr-TR" dirty="0"/>
              <a:t>But for now:</a:t>
            </a:r>
          </a:p>
          <a:p>
            <a:r>
              <a:rPr lang="tr-TR" dirty="0"/>
              <a:t>PCL ICP (SVD)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D20EC-094F-489B-8B4B-DC066389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114"/>
            <a:ext cx="3514725" cy="27527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DA9342D-1E19-440E-AE6C-792A528997DC}"/>
              </a:ext>
            </a:extLst>
          </p:cNvPr>
          <p:cNvSpPr/>
          <p:nvPr/>
        </p:nvSpPr>
        <p:spPr>
          <a:xfrm>
            <a:off x="4678532" y="3639845"/>
            <a:ext cx="2698812" cy="870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5691A9-8B28-4C4E-8237-0D956FF2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52" y="2805114"/>
            <a:ext cx="3486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Logger</a:t>
            </a:r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71960-5DC9-4474-9D6A-370ACBE9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2" y="1653412"/>
            <a:ext cx="3933825" cy="885825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522" y="2892489"/>
            <a:ext cx="6287278" cy="3284473"/>
          </a:xfrm>
        </p:spPr>
        <p:txBody>
          <a:bodyPr/>
          <a:lstStyle/>
          <a:p>
            <a:r>
              <a:rPr lang="pt-BR" dirty="0"/>
              <a:t>Debug </a:t>
            </a:r>
            <a:r>
              <a:rPr lang="pt-BR" dirty="0" err="1"/>
              <a:t>feature</a:t>
            </a:r>
            <a:endParaRPr lang="pt-BR" dirty="0"/>
          </a:p>
          <a:p>
            <a:r>
              <a:rPr lang="pt-BR" dirty="0" err="1"/>
              <a:t>Singleton</a:t>
            </a:r>
            <a:r>
              <a:rPr lang="pt-BR" dirty="0"/>
              <a:t> design</a:t>
            </a:r>
          </a:p>
          <a:p>
            <a:r>
              <a:rPr lang="pt-BR" dirty="0" err="1"/>
              <a:t>Signal</a:t>
            </a:r>
            <a:r>
              <a:rPr lang="pt-BR" dirty="0"/>
              <a:t> / slots</a:t>
            </a:r>
          </a:p>
          <a:p>
            <a:r>
              <a:rPr lang="pt-BR" dirty="0" err="1"/>
              <a:t>Easiness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277ED-18EF-40AD-B880-2CA021A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78" y="1761687"/>
            <a:ext cx="168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4B6436-9239-4D4C-A703-2406DAC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CB73A-1938-4F2B-BF26-5474643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8" y="1504950"/>
            <a:ext cx="5727441" cy="4672013"/>
          </a:xfrm>
        </p:spPr>
        <p:txBody>
          <a:bodyPr/>
          <a:lstStyle/>
          <a:p>
            <a:r>
              <a:rPr lang="pt-BR" dirty="0"/>
              <a:t>Kinect2grabber</a:t>
            </a:r>
          </a:p>
          <a:p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keyboard</a:t>
            </a:r>
          </a:p>
          <a:p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/>
              <a:t>Live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PCL </a:t>
            </a:r>
            <a:r>
              <a:rPr lang="pt-BR" dirty="0" err="1"/>
              <a:t>Visualizer</a:t>
            </a:r>
            <a:r>
              <a:rPr lang="pt-BR" dirty="0"/>
              <a:t> </a:t>
            </a:r>
            <a:r>
              <a:rPr lang="pt-BR" dirty="0" err="1"/>
              <a:t>Widget</a:t>
            </a:r>
            <a:endParaRPr lang="pt-BR" dirty="0"/>
          </a:p>
        </p:txBody>
      </p:sp>
      <p:pic>
        <p:nvPicPr>
          <p:cNvPr id="10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7E6304A-B1E5-4866-B82C-EA95BCCA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3" y="1948366"/>
            <a:ext cx="5096527" cy="29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8D6B5-9AAA-4853-A882-86113418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14398-1B2D-431B-A878-2C9ED8C0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5538537" cy="4672013"/>
          </a:xfrm>
        </p:spPr>
        <p:txBody>
          <a:bodyPr/>
          <a:lstStyle/>
          <a:p>
            <a:r>
              <a:rPr lang="pt-BR" dirty="0"/>
              <a:t>Point </a:t>
            </a:r>
            <a:r>
              <a:rPr lang="pt-BR" dirty="0" err="1"/>
              <a:t>cloud</a:t>
            </a:r>
            <a:r>
              <a:rPr lang="pt-BR" dirty="0"/>
              <a:t> display </a:t>
            </a:r>
            <a:r>
              <a:rPr lang="pt-BR" dirty="0" err="1"/>
              <a:t>on</a:t>
            </a:r>
            <a:r>
              <a:rPr lang="pt-BR" dirty="0"/>
              <a:t> VTK </a:t>
            </a:r>
            <a:r>
              <a:rPr lang="pt-BR" dirty="0" err="1"/>
              <a:t>Widget</a:t>
            </a:r>
            <a:endParaRPr lang="pt-BR" dirty="0"/>
          </a:p>
          <a:p>
            <a:r>
              <a:rPr lang="pt-BR" dirty="0"/>
              <a:t>Displays </a:t>
            </a:r>
            <a:r>
              <a:rPr lang="pt-BR" dirty="0" err="1"/>
              <a:t>raw</a:t>
            </a:r>
            <a:r>
              <a:rPr lang="pt-BR" dirty="0"/>
              <a:t> point </a:t>
            </a:r>
            <a:r>
              <a:rPr lang="pt-BR" dirty="0" err="1"/>
              <a:t>clouds</a:t>
            </a:r>
            <a:r>
              <a:rPr lang="pt-BR" dirty="0"/>
              <a:t>, </a:t>
            </a:r>
            <a:r>
              <a:rPr lang="pt-BR" dirty="0" err="1"/>
              <a:t>registered</a:t>
            </a:r>
            <a:r>
              <a:rPr lang="pt-BR" dirty="0"/>
              <a:t> PCs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mesh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FFE7EB7-E542-4F12-BD3C-036E39A2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12065" r="3594" b="20875"/>
          <a:stretch/>
        </p:blipFill>
        <p:spPr>
          <a:xfrm>
            <a:off x="6729457" y="1504950"/>
            <a:ext cx="3216442" cy="28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One folder installation</a:t>
            </a:r>
          </a:p>
          <a:p>
            <a:r>
              <a:rPr lang="tr-TR" dirty="0"/>
              <a:t>Deployed software</a:t>
            </a:r>
          </a:p>
          <a:p>
            <a:r>
              <a:rPr lang="tr-TR" dirty="0"/>
              <a:t>Logger</a:t>
            </a:r>
          </a:p>
          <a:p>
            <a:r>
              <a:rPr lang="tr-TR" dirty="0"/>
              <a:t>GUI Friendly</a:t>
            </a:r>
          </a:p>
          <a:p>
            <a:r>
              <a:rPr lang="tr-TR" dirty="0"/>
              <a:t>Good documentation</a:t>
            </a:r>
          </a:p>
          <a:p>
            <a:r>
              <a:rPr lang="tr-TR" dirty="0"/>
              <a:t>Interfacing</a:t>
            </a:r>
          </a:p>
          <a:p>
            <a:r>
              <a:rPr lang="tr-TR" dirty="0"/>
              <a:t>Readable code</a:t>
            </a:r>
          </a:p>
          <a:p>
            <a:r>
              <a:rPr lang="tr-TR" dirty="0"/>
              <a:t>Working filters</a:t>
            </a:r>
          </a:p>
          <a:p>
            <a:r>
              <a:rPr lang="tr-TR" dirty="0"/>
              <a:t>Correspondence basics</a:t>
            </a:r>
          </a:p>
          <a:p>
            <a:r>
              <a:rPr lang="tr-TR" dirty="0"/>
              <a:t>Bounding box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265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Meshing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r>
              <a:rPr lang="pt-BR" dirty="0" err="1"/>
              <a:t>Redirect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/>
              <a:t>Horizontal / Vertical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modes</a:t>
            </a:r>
            <a:endParaRPr lang="pt-BR" dirty="0"/>
          </a:p>
          <a:p>
            <a:r>
              <a:rPr lang="pt-BR" dirty="0" err="1"/>
              <a:t>Configuration</a:t>
            </a:r>
            <a:r>
              <a:rPr lang="pt-BR" dirty="0"/>
              <a:t> files</a:t>
            </a:r>
          </a:p>
          <a:p>
            <a:r>
              <a:rPr lang="pt-BR" dirty="0"/>
              <a:t>Full screen </a:t>
            </a:r>
            <a:r>
              <a:rPr lang="tr-TR" dirty="0"/>
              <a:t>application</a:t>
            </a:r>
            <a:endParaRPr lang="pt-BR" dirty="0"/>
          </a:p>
          <a:p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 err="1"/>
              <a:t>Integrate</a:t>
            </a:r>
            <a:r>
              <a:rPr lang="pt-BR" dirty="0"/>
              <a:t> capture -&gt; display point </a:t>
            </a:r>
            <a:r>
              <a:rPr lang="pt-BR" dirty="0" err="1"/>
              <a:t>clouds</a:t>
            </a:r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Challenging</a:t>
            </a:r>
            <a:r>
              <a:rPr lang="pt-BR" dirty="0"/>
              <a:t> Project</a:t>
            </a:r>
          </a:p>
          <a:p>
            <a:r>
              <a:rPr lang="pt-BR" dirty="0"/>
              <a:t>Focus:</a:t>
            </a:r>
          </a:p>
          <a:p>
            <a:pPr lvl="1"/>
            <a:r>
              <a:rPr lang="pt-BR" dirty="0"/>
              <a:t>- </a:t>
            </a:r>
            <a:r>
              <a:rPr lang="pt-BR" dirty="0" err="1"/>
              <a:t>Perfect</a:t>
            </a:r>
            <a:r>
              <a:rPr lang="pt-BR" dirty="0"/>
              <a:t> Software</a:t>
            </a:r>
          </a:p>
          <a:p>
            <a:pPr lvl="1"/>
            <a:r>
              <a:rPr lang="pt-BR" dirty="0"/>
              <a:t>+ Project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habits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point for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year’s</a:t>
            </a:r>
            <a:r>
              <a:rPr lang="pt-BR" dirty="0"/>
              <a:t> </a:t>
            </a:r>
            <a:r>
              <a:rPr lang="pt-BR" dirty="0" err="1"/>
              <a:t>students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B063FBE-B332-4483-9E00-637E662C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Thank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74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A186D-9878-4F9C-81A1-5774597C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233"/>
            <a:ext cx="12192000" cy="42267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 &amp; A … and some Stats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Log files created in the last 2 days: 700</a:t>
            </a:r>
          </a:p>
          <a:p>
            <a:r>
              <a:rPr lang="tr-TR" dirty="0"/>
              <a:t>Commits: 165</a:t>
            </a:r>
          </a:p>
          <a:p>
            <a:r>
              <a:rPr lang="tr-TR" dirty="0"/>
              <a:t>Lines of code: 3748</a:t>
            </a:r>
          </a:p>
        </p:txBody>
      </p:sp>
    </p:spTree>
    <p:extLst>
      <p:ext uri="{BB962C8B-B14F-4D97-AF65-F5344CB8AC3E}">
        <p14:creationId xmlns:p14="http://schemas.microsoft.com/office/powerpoint/2010/main" val="22430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Weekly meeting</a:t>
            </a:r>
          </a:p>
          <a:p>
            <a:r>
              <a:rPr lang="tr-TR" dirty="0"/>
              <a:t>Tasks splitting:</a:t>
            </a:r>
          </a:p>
          <a:p>
            <a:pPr lvl="1"/>
            <a:r>
              <a:rPr lang="tr-TR" dirty="0"/>
              <a:t>Sensor</a:t>
            </a:r>
          </a:p>
          <a:p>
            <a:pPr lvl="1"/>
            <a:r>
              <a:rPr lang="tr-TR" dirty="0"/>
              <a:t>GUI</a:t>
            </a:r>
          </a:p>
          <a:p>
            <a:pPr lvl="1"/>
            <a:r>
              <a:rPr lang="tr-TR" dirty="0"/>
              <a:t>Mahematics</a:t>
            </a:r>
          </a:p>
          <a:p>
            <a:pPr lvl="1"/>
            <a:r>
              <a:rPr lang="tr-TR" dirty="0"/>
              <a:t>Software Design &amp; </a:t>
            </a:r>
            <a:r>
              <a:rPr lang="pt-BR" dirty="0"/>
              <a:t>T</a:t>
            </a:r>
            <a:r>
              <a:rPr lang="tr-TR" dirty="0"/>
              <a:t>eam </a:t>
            </a:r>
            <a:r>
              <a:rPr lang="pt-BR" dirty="0"/>
              <a:t>L</a:t>
            </a:r>
            <a:r>
              <a:rPr lang="tr-TR" dirty="0"/>
              <a:t>eading</a:t>
            </a:r>
          </a:p>
          <a:p>
            <a:r>
              <a:rPr lang="tr-TR" dirty="0"/>
              <a:t>Collaborative tools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Code splitted meaningfully</a:t>
            </a:r>
          </a:p>
          <a:p>
            <a:endParaRPr lang="tr-TR" dirty="0"/>
          </a:p>
          <a:p>
            <a:r>
              <a:rPr lang="tr-TR" dirty="0"/>
              <a:t>Use of UML diagrams for:</a:t>
            </a:r>
          </a:p>
          <a:p>
            <a:pPr lvl="1"/>
            <a:r>
              <a:rPr lang="tr-TR" dirty="0"/>
              <a:t>Understanding</a:t>
            </a:r>
          </a:p>
          <a:p>
            <a:pPr lvl="1"/>
            <a:r>
              <a:rPr lang="tr-TR" dirty="0"/>
              <a:t>Documenting</a:t>
            </a:r>
          </a:p>
          <a:p>
            <a:pPr lvl="1"/>
            <a:r>
              <a:rPr lang="tr-TR" dirty="0"/>
              <a:t>Implementing</a:t>
            </a:r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endParaRPr lang="tr-T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79073-D58F-4E4D-9C36-8FC4AE9E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32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8164-1852-4D28-A569-4E1E7D9E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2627" r="14033" b="139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72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Coding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8E3DB-9EBF-4796-B6C5-26CD04BD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016664"/>
            <a:ext cx="1012648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463</Words>
  <Application>Microsoft Office PowerPoint</Application>
  <PresentationFormat>Widescreen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Apresentação do PowerPoint</vt:lpstr>
      <vt:lpstr>Table of Contents </vt:lpstr>
      <vt:lpstr>Introduction</vt:lpstr>
      <vt:lpstr>Choices / Target</vt:lpstr>
      <vt:lpstr>Project management</vt:lpstr>
      <vt:lpstr>Software design</vt:lpstr>
      <vt:lpstr> </vt:lpstr>
      <vt:lpstr>Apresentação do PowerPoint</vt:lpstr>
      <vt:lpstr>Coding habits</vt:lpstr>
      <vt:lpstr>Filtering</vt:lpstr>
      <vt:lpstr>1-Voxel Grid</vt:lpstr>
      <vt:lpstr>2-Random Sampling</vt:lpstr>
      <vt:lpstr>3-Normal Sampling</vt:lpstr>
      <vt:lpstr>Need to set logical parameters</vt:lpstr>
      <vt:lpstr>6-Median Filtering. . .</vt:lpstr>
      <vt:lpstr>Correspondences</vt:lpstr>
      <vt:lpstr>Correspondence Rejection</vt:lpstr>
      <vt:lpstr>Transformation Estimation</vt:lpstr>
      <vt:lpstr>Transformation Estimation</vt:lpstr>
      <vt:lpstr>Logger</vt:lpstr>
      <vt:lpstr>Input / Output</vt:lpstr>
      <vt:lpstr>Input / Output</vt:lpstr>
      <vt:lpstr>GUI</vt:lpstr>
      <vt:lpstr>GUI – Main window</vt:lpstr>
      <vt:lpstr>GUI – Filtering window</vt:lpstr>
      <vt:lpstr>GUI – Example</vt:lpstr>
      <vt:lpstr>Results</vt:lpstr>
      <vt:lpstr>Future Work</vt:lpstr>
      <vt:lpstr>Conclusion</vt:lpstr>
      <vt:lpstr>Apresentação do PowerPoint</vt:lpstr>
      <vt:lpstr>Q &amp; A … and 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Márcio Rockenbach</cp:lastModifiedBy>
  <cp:revision>14</cp:revision>
  <dcterms:created xsi:type="dcterms:W3CDTF">2018-01-09T09:53:47Z</dcterms:created>
  <dcterms:modified xsi:type="dcterms:W3CDTF">2018-01-09T23:26:59Z</dcterms:modified>
</cp:coreProperties>
</file>