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16438-DEBB-B56C-9EF0-3B40ADCE0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C2869B-ACB2-A5EE-99E0-A3B8E04D2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27B8D0-477C-491A-A45C-BFC1482C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74F46-28D2-B1D2-D131-DA88680B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92C30-7B0E-82D3-989A-31F5B32E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2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7BA22F-3F94-D081-BFB2-B38B3884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8C269C-25D9-2C1A-F40C-3D03BA58D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AFE85-DDA1-AABF-9C1A-1A79D29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832C0-7264-6884-48A7-3A62957A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5DC97E-7848-2432-E7A7-90EC36A0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7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D9C10F-68B9-DC40-1940-03D07E04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27D29E-A16B-0AC7-777A-04356DC8C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E7FC2-4465-86EF-CF30-4F2B5B0E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12A7C-9793-D09E-FE70-26DD5D7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5BEEAF-4D6A-280C-8201-8A356355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24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21E37-9A3C-725A-0B33-9DFDA510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56D69-F04F-69F2-7235-EB4270CF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1D2E35-D51B-4624-9B2D-9F64CC4D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F7F5C0-4FA8-61BA-F6CC-014F0938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01E27-32AC-CBF4-07F7-68D0E8A7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0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BB98D-F413-6041-F0D3-08D041F9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273432-5194-2767-FBCC-AD8F3449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44FAC-F58A-26FE-798D-2CDA16FC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182F3-A973-8C21-0ED2-0E9AE9C1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687453-267C-45A5-7145-B83A54B1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7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36F49-2403-3BDD-010D-33ADFBB9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E94B9-7A15-4470-7088-46D890748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0E7207-499F-1D38-4773-FBC9B8A60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D9A13-F8C2-CC5E-8F49-C9182867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52D980-E117-D3E9-73B5-0F8A276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FC3D4-0522-6E03-3498-2003D06A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16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D496B-9408-1095-BCC0-DCEACFC2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BB388-D383-F127-744E-6DF1D9F76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A72E65-A795-77DD-DDFA-A49A5464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BCFE3A-4E82-57C5-2674-D1FD1D852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D1C850-047E-0408-A648-880700C8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4D7EB6-2603-7AA7-8E05-724CB6C9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F31CE1-FBC6-E8F9-7429-1771D7EA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1B5776-31D2-C302-1BD4-560E3260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7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8B439-1F04-8240-55DA-2716BC57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13D8FD-6EA8-B13D-6120-60A0EABE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07EC9C-5BDA-9FA7-9C91-E35FA346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1C843C-E020-7280-B738-2EB08C9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4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03A21-A3B5-BDDC-9E83-DAE71E0E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FC2752-B97C-E8BA-54CD-50F8F046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32C00E-8C67-72EE-B939-2C2BF24C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01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AAB1E-F79E-8CE4-EFF0-C8A0881C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3CCCA-FD87-AD4D-CF61-A1D020C5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34C64B-049B-8BDE-0E04-5A5EAEC0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A7B5A4-141D-6DB9-216E-911E9B63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09A3-AF34-1528-5826-6E6FDAE2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67616F-1C5A-75D0-02BD-88081B1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3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41282-6775-C59E-F6B5-7073C28B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12689-4C46-95BF-6E52-B1FE7148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6EEFEB-8A8F-B9D3-6C2D-B4A0078B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B9170D-E995-BFB2-DB3A-7A1F1F53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19D62-C713-07AE-A621-D7216846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2D0599-465C-3EAF-F807-28EA66C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42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8E22DC-75D5-A147-CF45-AAB31E01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C8C63C-299E-162B-DACD-1C6A221B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13EA8D-3D85-189E-984C-AE9B485C5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A102-80D0-4776-AE43-4B1907A982CD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9C9AD-65DB-EDB6-6EBC-A1A5339DA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531B9-FF82-9235-AAAB-636C829EF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EA7BB-D25D-4A18-975A-56EDED949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3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719E9-E936-2A83-7F86-3E93B11E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Main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3" name="Arc plein 2">
            <a:extLst>
              <a:ext uri="{FF2B5EF4-FFF2-40B4-BE49-F238E27FC236}">
                <a16:creationId xmlns:a16="http://schemas.microsoft.com/office/drawing/2014/main" id="{8C93ED5A-EBC5-9CCC-6DE6-C9EB8B871B51}"/>
              </a:ext>
            </a:extLst>
          </p:cNvPr>
          <p:cNvSpPr/>
          <p:nvPr/>
        </p:nvSpPr>
        <p:spPr>
          <a:xfrm>
            <a:off x="4408098" y="1664898"/>
            <a:ext cx="2355011" cy="2950234"/>
          </a:xfrm>
          <a:prstGeom prst="blockArc">
            <a:avLst>
              <a:gd name="adj1" fmla="val 10799998"/>
              <a:gd name="adj2" fmla="val 20232373"/>
              <a:gd name="adj3" fmla="val 244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C89981-C03F-079F-4CC2-CBF6D4DC6B2E}"/>
              </a:ext>
            </a:extLst>
          </p:cNvPr>
          <p:cNvSpPr/>
          <p:nvPr/>
        </p:nvSpPr>
        <p:spPr>
          <a:xfrm>
            <a:off x="4295955" y="3131389"/>
            <a:ext cx="2605178" cy="238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5C9A353-14AF-6D25-FBA0-E11AB625DBD9}"/>
              </a:ext>
            </a:extLst>
          </p:cNvPr>
          <p:cNvSpPr/>
          <p:nvPr/>
        </p:nvSpPr>
        <p:spPr>
          <a:xfrm>
            <a:off x="4408098" y="4218314"/>
            <a:ext cx="396815" cy="396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FD8FDA-368D-8789-71DA-CC32A871366F}"/>
              </a:ext>
            </a:extLst>
          </p:cNvPr>
          <p:cNvSpPr/>
          <p:nvPr/>
        </p:nvSpPr>
        <p:spPr>
          <a:xfrm>
            <a:off x="5387195" y="4226939"/>
            <a:ext cx="396815" cy="396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26FBCE-6E1F-0FA0-DDFE-974F8D64D07E}"/>
              </a:ext>
            </a:extLst>
          </p:cNvPr>
          <p:cNvSpPr/>
          <p:nvPr/>
        </p:nvSpPr>
        <p:spPr>
          <a:xfrm>
            <a:off x="6366294" y="4218316"/>
            <a:ext cx="396815" cy="3968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1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719E9-E936-2A83-7F86-3E93B11E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8" name="Arc plein 7">
            <a:extLst>
              <a:ext uri="{FF2B5EF4-FFF2-40B4-BE49-F238E27FC236}">
                <a16:creationId xmlns:a16="http://schemas.microsoft.com/office/drawing/2014/main" id="{47985CD9-7D55-94A2-E2E2-926CB00BD93F}"/>
              </a:ext>
            </a:extLst>
          </p:cNvPr>
          <p:cNvSpPr/>
          <p:nvPr/>
        </p:nvSpPr>
        <p:spPr>
          <a:xfrm>
            <a:off x="5017698" y="2665562"/>
            <a:ext cx="2156603" cy="2493034"/>
          </a:xfrm>
          <a:prstGeom prst="blockArc">
            <a:avLst>
              <a:gd name="adj1" fmla="val 10800000"/>
              <a:gd name="adj2" fmla="val 7203147"/>
              <a:gd name="adj3" fmla="val 17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A17BBFB0-6541-5E25-C2B0-E9E49E6E3914}"/>
              </a:ext>
            </a:extLst>
          </p:cNvPr>
          <p:cNvSpPr/>
          <p:nvPr/>
        </p:nvSpPr>
        <p:spPr>
          <a:xfrm rot="4547484">
            <a:off x="5198852" y="4339089"/>
            <a:ext cx="966159" cy="91871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apèze 15">
            <a:extLst>
              <a:ext uri="{FF2B5EF4-FFF2-40B4-BE49-F238E27FC236}">
                <a16:creationId xmlns:a16="http://schemas.microsoft.com/office/drawing/2014/main" id="{E94A78B5-618F-084B-B388-2311FCD23D5A}"/>
              </a:ext>
            </a:extLst>
          </p:cNvPr>
          <p:cNvSpPr/>
          <p:nvPr/>
        </p:nvSpPr>
        <p:spPr>
          <a:xfrm rot="13777605">
            <a:off x="1013357" y="4085675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apèze 14">
            <a:extLst>
              <a:ext uri="{FF2B5EF4-FFF2-40B4-BE49-F238E27FC236}">
                <a16:creationId xmlns:a16="http://schemas.microsoft.com/office/drawing/2014/main" id="{DAD3EF4D-7BE8-BBB6-2A9E-44D3F30452B2}"/>
              </a:ext>
            </a:extLst>
          </p:cNvPr>
          <p:cNvSpPr/>
          <p:nvPr/>
        </p:nvSpPr>
        <p:spPr>
          <a:xfrm rot="8253823">
            <a:off x="2364706" y="4108568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rapèze 13">
            <a:extLst>
              <a:ext uri="{FF2B5EF4-FFF2-40B4-BE49-F238E27FC236}">
                <a16:creationId xmlns:a16="http://schemas.microsoft.com/office/drawing/2014/main" id="{AC1477CF-8247-9716-1241-F3DA70C1C998}"/>
              </a:ext>
            </a:extLst>
          </p:cNvPr>
          <p:cNvSpPr/>
          <p:nvPr/>
        </p:nvSpPr>
        <p:spPr>
          <a:xfrm rot="18628914">
            <a:off x="1018532" y="2760406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rapèze 12">
            <a:extLst>
              <a:ext uri="{FF2B5EF4-FFF2-40B4-BE49-F238E27FC236}">
                <a16:creationId xmlns:a16="http://schemas.microsoft.com/office/drawing/2014/main" id="{5177E346-13C6-7939-31AD-E030C0D0951D}"/>
              </a:ext>
            </a:extLst>
          </p:cNvPr>
          <p:cNvSpPr/>
          <p:nvPr/>
        </p:nvSpPr>
        <p:spPr>
          <a:xfrm rot="2144645">
            <a:off x="2423446" y="2752720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apèze 11">
            <a:extLst>
              <a:ext uri="{FF2B5EF4-FFF2-40B4-BE49-F238E27FC236}">
                <a16:creationId xmlns:a16="http://schemas.microsoft.com/office/drawing/2014/main" id="{81E0FFF6-279A-BE90-95BA-40849640A6D2}"/>
              </a:ext>
            </a:extLst>
          </p:cNvPr>
          <p:cNvSpPr/>
          <p:nvPr/>
        </p:nvSpPr>
        <p:spPr>
          <a:xfrm rot="16200000">
            <a:off x="756687" y="3403119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apèze 10">
            <a:extLst>
              <a:ext uri="{FF2B5EF4-FFF2-40B4-BE49-F238E27FC236}">
                <a16:creationId xmlns:a16="http://schemas.microsoft.com/office/drawing/2014/main" id="{F64CB802-F721-1CE6-BD70-D1BAE9248C36}"/>
              </a:ext>
            </a:extLst>
          </p:cNvPr>
          <p:cNvSpPr/>
          <p:nvPr/>
        </p:nvSpPr>
        <p:spPr>
          <a:xfrm rot="5400000">
            <a:off x="2697629" y="3454880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apèze 9">
            <a:extLst>
              <a:ext uri="{FF2B5EF4-FFF2-40B4-BE49-F238E27FC236}">
                <a16:creationId xmlns:a16="http://schemas.microsoft.com/office/drawing/2014/main" id="{94D512AA-672E-6437-D567-72749EE06110}"/>
              </a:ext>
            </a:extLst>
          </p:cNvPr>
          <p:cNvSpPr/>
          <p:nvPr/>
        </p:nvSpPr>
        <p:spPr>
          <a:xfrm rot="10800000">
            <a:off x="1727156" y="4390845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apèze 6">
            <a:extLst>
              <a:ext uri="{FF2B5EF4-FFF2-40B4-BE49-F238E27FC236}">
                <a16:creationId xmlns:a16="http://schemas.microsoft.com/office/drawing/2014/main" id="{6B1B4C0F-9CAF-8553-38D4-B81729D9BD43}"/>
              </a:ext>
            </a:extLst>
          </p:cNvPr>
          <p:cNvSpPr/>
          <p:nvPr/>
        </p:nvSpPr>
        <p:spPr>
          <a:xfrm>
            <a:off x="1727157" y="2411083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4719E9-E936-2A83-7F86-3E93B11E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Edit </a:t>
            </a:r>
            <a:r>
              <a:rPr lang="fr-FR" dirty="0" err="1"/>
              <a:t>icon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193F93-A137-83B0-74F1-4BC2C04701D5}"/>
              </a:ext>
            </a:extLst>
          </p:cNvPr>
          <p:cNvSpPr/>
          <p:nvPr/>
        </p:nvSpPr>
        <p:spPr>
          <a:xfrm>
            <a:off x="955094" y="2579298"/>
            <a:ext cx="1940943" cy="198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apèze 3">
            <a:extLst>
              <a:ext uri="{FF2B5EF4-FFF2-40B4-BE49-F238E27FC236}">
                <a16:creationId xmlns:a16="http://schemas.microsoft.com/office/drawing/2014/main" id="{1BC1074D-8AD7-33F0-A0E7-B1AF3A1F7920}"/>
              </a:ext>
            </a:extLst>
          </p:cNvPr>
          <p:cNvSpPr/>
          <p:nvPr/>
        </p:nvSpPr>
        <p:spPr>
          <a:xfrm rot="13777605">
            <a:off x="8582163" y="4085675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apèze 4">
            <a:extLst>
              <a:ext uri="{FF2B5EF4-FFF2-40B4-BE49-F238E27FC236}">
                <a16:creationId xmlns:a16="http://schemas.microsoft.com/office/drawing/2014/main" id="{5D45A98B-F6E2-E2C8-4972-9A46BF720D19}"/>
              </a:ext>
            </a:extLst>
          </p:cNvPr>
          <p:cNvSpPr/>
          <p:nvPr/>
        </p:nvSpPr>
        <p:spPr>
          <a:xfrm rot="8253823">
            <a:off x="9933512" y="4108568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apèze 7">
            <a:extLst>
              <a:ext uri="{FF2B5EF4-FFF2-40B4-BE49-F238E27FC236}">
                <a16:creationId xmlns:a16="http://schemas.microsoft.com/office/drawing/2014/main" id="{AA50B911-5575-FD47-108C-A8B642B6723E}"/>
              </a:ext>
            </a:extLst>
          </p:cNvPr>
          <p:cNvSpPr/>
          <p:nvPr/>
        </p:nvSpPr>
        <p:spPr>
          <a:xfrm rot="18628914">
            <a:off x="8587338" y="2760406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apèze 8">
            <a:extLst>
              <a:ext uri="{FF2B5EF4-FFF2-40B4-BE49-F238E27FC236}">
                <a16:creationId xmlns:a16="http://schemas.microsoft.com/office/drawing/2014/main" id="{282687BD-DAF0-DE82-7047-0CA4F8FCB35A}"/>
              </a:ext>
            </a:extLst>
          </p:cNvPr>
          <p:cNvSpPr/>
          <p:nvPr/>
        </p:nvSpPr>
        <p:spPr>
          <a:xfrm rot="2144645">
            <a:off x="9992252" y="2752720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apèze 16">
            <a:extLst>
              <a:ext uri="{FF2B5EF4-FFF2-40B4-BE49-F238E27FC236}">
                <a16:creationId xmlns:a16="http://schemas.microsoft.com/office/drawing/2014/main" id="{9F68EA45-D679-CEF4-BF6D-C99313E3B6DF}"/>
              </a:ext>
            </a:extLst>
          </p:cNvPr>
          <p:cNvSpPr/>
          <p:nvPr/>
        </p:nvSpPr>
        <p:spPr>
          <a:xfrm rot="16200000">
            <a:off x="8325493" y="3403119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apèze 17">
            <a:extLst>
              <a:ext uri="{FF2B5EF4-FFF2-40B4-BE49-F238E27FC236}">
                <a16:creationId xmlns:a16="http://schemas.microsoft.com/office/drawing/2014/main" id="{5701F775-1549-3973-1C44-A705D5A13D08}"/>
              </a:ext>
            </a:extLst>
          </p:cNvPr>
          <p:cNvSpPr/>
          <p:nvPr/>
        </p:nvSpPr>
        <p:spPr>
          <a:xfrm rot="5400000">
            <a:off x="10266435" y="3454880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apèze 18">
            <a:extLst>
              <a:ext uri="{FF2B5EF4-FFF2-40B4-BE49-F238E27FC236}">
                <a16:creationId xmlns:a16="http://schemas.microsoft.com/office/drawing/2014/main" id="{2FB2774E-03D9-675C-BA43-0B2C3C207611}"/>
              </a:ext>
            </a:extLst>
          </p:cNvPr>
          <p:cNvSpPr/>
          <p:nvPr/>
        </p:nvSpPr>
        <p:spPr>
          <a:xfrm rot="10800000">
            <a:off x="9295962" y="4390845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apèze 19">
            <a:extLst>
              <a:ext uri="{FF2B5EF4-FFF2-40B4-BE49-F238E27FC236}">
                <a16:creationId xmlns:a16="http://schemas.microsoft.com/office/drawing/2014/main" id="{DD11D285-5D49-B444-42AF-B99B28FEAEAA}"/>
              </a:ext>
            </a:extLst>
          </p:cNvPr>
          <p:cNvSpPr/>
          <p:nvPr/>
        </p:nvSpPr>
        <p:spPr>
          <a:xfrm>
            <a:off x="9295963" y="2411083"/>
            <a:ext cx="396815" cy="3364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59A4417-86B4-B080-D349-C4811172C316}"/>
              </a:ext>
            </a:extLst>
          </p:cNvPr>
          <p:cNvSpPr/>
          <p:nvPr/>
        </p:nvSpPr>
        <p:spPr>
          <a:xfrm>
            <a:off x="8523900" y="2579298"/>
            <a:ext cx="1940943" cy="1984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F6713D6-922B-C87D-946B-FC673A2C794B}"/>
              </a:ext>
            </a:extLst>
          </p:cNvPr>
          <p:cNvSpPr/>
          <p:nvPr/>
        </p:nvSpPr>
        <p:spPr>
          <a:xfrm>
            <a:off x="8687123" y="2805273"/>
            <a:ext cx="1589103" cy="15630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300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Main icon</vt:lpstr>
      <vt:lpstr>Restart icon</vt:lpstr>
      <vt:lpstr>Edit 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NEBOUT</dc:creator>
  <cp:lastModifiedBy>Antoine NEBOUT</cp:lastModifiedBy>
  <cp:revision>8</cp:revision>
  <dcterms:created xsi:type="dcterms:W3CDTF">2023-03-18T09:19:59Z</dcterms:created>
  <dcterms:modified xsi:type="dcterms:W3CDTF">2023-03-19T13:47:40Z</dcterms:modified>
</cp:coreProperties>
</file>