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2"/>
    <p:restoredTop sz="96327"/>
  </p:normalViewPr>
  <p:slideViewPr>
    <p:cSldViewPr snapToGrid="0">
      <p:cViewPr>
        <p:scale>
          <a:sx n="158" d="100"/>
          <a:sy n="158" d="100"/>
        </p:scale>
        <p:origin x="1312" y="245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Presenter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Presenter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05446-DC9A-B841-876B-02055A18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2" y="383813"/>
            <a:ext cx="2741735" cy="4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E1F48-D030-C749-A56D-43CD008A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4" y="2208976"/>
            <a:ext cx="4706912" cy="7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879" r:id="rId6"/>
    <p:sldLayoutId id="2147483978" r:id="rId7"/>
    <p:sldLayoutId id="2147483979" r:id="rId8"/>
    <p:sldLayoutId id="2147483980" r:id="rId9"/>
    <p:sldLayoutId id="2147483981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B2B119B7-6040-99DB-8471-23F44E2B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2" y="1996333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9F3C28E3-BD36-8C79-6E56-44399ECF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91" y="1996333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5A63D5D1-743B-9DE2-6330-7D9E228C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62" y="1244843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47DAB166-FFC8-CABD-5394-158C5577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62" y="2747824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52A57B96-6ADF-84C2-9571-BF1E2315D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32" y="1244843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97674B71-6452-9FDE-5C83-BC041D7F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32" y="2747824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5F7A16F7-A371-36B7-6D37-9AE99EDE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54" y="1996333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BF59A758-4E2C-51AC-B040-624812BF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21" y="1996333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xr7">
            <a:extLst>
              <a:ext uri="{FF2B5EF4-FFF2-40B4-BE49-F238E27FC236}">
                <a16:creationId xmlns:a16="http://schemas.microsoft.com/office/drawing/2014/main" id="{A29D8F8A-B627-966C-93FE-914BA23167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97" y="425586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E8CB5C48-2511-0306-2BA9-472C5B16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97" y="3567081"/>
            <a:ext cx="819257" cy="8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CC81BD-0898-7DF3-AF4F-C84A87B4A69F}"/>
              </a:ext>
            </a:extLst>
          </p:cNvPr>
          <p:cNvSpPr txBox="1"/>
          <p:nvPr/>
        </p:nvSpPr>
        <p:spPr>
          <a:xfrm>
            <a:off x="4313143" y="79475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/>
                </a:solidFill>
                <a:latin typeface="+mn-lt"/>
              </a:rPr>
              <a:t>x</a:t>
            </a:r>
            <a:r>
              <a:rPr lang="en-FR" sz="1400" b="1" dirty="0">
                <a:solidFill>
                  <a:schemeClr val="bg2"/>
                </a:solidFill>
                <a:latin typeface="+mn-lt"/>
              </a:rPr>
              <a:t>rd-7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7B863-98AD-03AB-06C5-DCD7A651DC92}"/>
              </a:ext>
            </a:extLst>
          </p:cNvPr>
          <p:cNvSpPr txBox="1"/>
          <p:nvPr/>
        </p:nvSpPr>
        <p:spPr>
          <a:xfrm>
            <a:off x="3537724" y="161946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/>
                </a:solidFill>
                <a:latin typeface="+mn-lt"/>
              </a:rPr>
              <a:t>x</a:t>
            </a:r>
            <a:r>
              <a:rPr lang="en-FR" sz="1400" b="1" dirty="0">
                <a:solidFill>
                  <a:schemeClr val="bg2"/>
                </a:solidFill>
                <a:latin typeface="+mn-lt"/>
              </a:rPr>
              <a:t>rd-3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ECCAC3-858B-4FAA-FB94-BBEF3305AFCB}"/>
              </a:ext>
            </a:extLst>
          </p:cNvPr>
          <p:cNvSpPr txBox="1"/>
          <p:nvPr/>
        </p:nvSpPr>
        <p:spPr>
          <a:xfrm>
            <a:off x="2327653" y="236550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/>
                </a:solidFill>
                <a:latin typeface="+mn-lt"/>
              </a:rPr>
              <a:t>x</a:t>
            </a:r>
            <a:r>
              <a:rPr lang="en-FR" sz="1400" b="1" dirty="0">
                <a:solidFill>
                  <a:schemeClr val="bg2"/>
                </a:solidFill>
                <a:latin typeface="+mn-lt"/>
              </a:rPr>
              <a:t>rd-1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A07BE-D5B7-435B-BF75-C84EBB5C6CAA}"/>
              </a:ext>
            </a:extLst>
          </p:cNvPr>
          <p:cNvSpPr txBox="1"/>
          <p:nvPr/>
        </p:nvSpPr>
        <p:spPr>
          <a:xfrm>
            <a:off x="3564166" y="312244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/>
                </a:solidFill>
                <a:latin typeface="+mn-lt"/>
              </a:rPr>
              <a:t>x</a:t>
            </a:r>
            <a:r>
              <a:rPr lang="en-FR" sz="1400" b="1" dirty="0">
                <a:solidFill>
                  <a:schemeClr val="bg2"/>
                </a:solidFill>
                <a:latin typeface="+mn-lt"/>
              </a:rPr>
              <a:t>rd-5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47C3D0-7C6E-4A73-E2F0-31B2C3DC655A}"/>
              </a:ext>
            </a:extLst>
          </p:cNvPr>
          <p:cNvSpPr txBox="1"/>
          <p:nvPr/>
        </p:nvSpPr>
        <p:spPr>
          <a:xfrm>
            <a:off x="5060901" y="312244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/>
                </a:solidFill>
                <a:latin typeface="+mn-lt"/>
              </a:rPr>
              <a:t>x</a:t>
            </a:r>
            <a:r>
              <a:rPr lang="en-FR" sz="1400" b="1" dirty="0">
                <a:solidFill>
                  <a:schemeClr val="bg2"/>
                </a:solidFill>
                <a:latin typeface="+mn-lt"/>
              </a:rPr>
              <a:t>rd-6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FD2137-1CFD-13C4-CF23-76C96A2292E6}"/>
              </a:ext>
            </a:extLst>
          </p:cNvPr>
          <p:cNvSpPr txBox="1"/>
          <p:nvPr/>
        </p:nvSpPr>
        <p:spPr>
          <a:xfrm>
            <a:off x="4313143" y="394283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/>
                </a:solidFill>
                <a:latin typeface="+mn-lt"/>
              </a:rPr>
              <a:t>x</a:t>
            </a:r>
            <a:r>
              <a:rPr lang="en-FR" sz="1400" b="1" dirty="0">
                <a:solidFill>
                  <a:schemeClr val="bg2"/>
                </a:solidFill>
                <a:latin typeface="+mn-lt"/>
              </a:rPr>
              <a:t>rd-8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5F7478-7204-91D0-24EE-823F6E706447}"/>
              </a:ext>
            </a:extLst>
          </p:cNvPr>
          <p:cNvSpPr txBox="1"/>
          <p:nvPr/>
        </p:nvSpPr>
        <p:spPr>
          <a:xfrm>
            <a:off x="6170016" y="236550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/>
                </a:solidFill>
                <a:latin typeface="+mn-lt"/>
              </a:rPr>
              <a:t>x</a:t>
            </a:r>
            <a:r>
              <a:rPr lang="en-FR" sz="1400" b="1" dirty="0">
                <a:solidFill>
                  <a:schemeClr val="bg2"/>
                </a:solidFill>
                <a:latin typeface="+mn-lt"/>
              </a:rPr>
              <a:t>rd-2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615D8D-15AB-D263-8211-AC54A002641A}"/>
              </a:ext>
            </a:extLst>
          </p:cNvPr>
          <p:cNvSpPr txBox="1"/>
          <p:nvPr/>
        </p:nvSpPr>
        <p:spPr>
          <a:xfrm>
            <a:off x="5063754" y="16194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2"/>
                </a:solidFill>
                <a:latin typeface="+mn-lt"/>
              </a:rPr>
              <a:t>x</a:t>
            </a:r>
            <a:r>
              <a:rPr lang="en-FR" sz="1400" b="1" dirty="0">
                <a:solidFill>
                  <a:schemeClr val="bg2"/>
                </a:solidFill>
                <a:latin typeface="+mn-lt"/>
              </a:rPr>
              <a:t>rd-4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351AE6-2B40-B3E3-B34C-0B4588E9EF1F}"/>
              </a:ext>
            </a:extLst>
          </p:cNvPr>
          <p:cNvSpPr txBox="1"/>
          <p:nvPr/>
        </p:nvSpPr>
        <p:spPr>
          <a:xfrm>
            <a:off x="7743787" y="236549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n-lt"/>
              </a:rPr>
              <a:t>dest</a:t>
            </a:r>
            <a:endParaRPr lang="en-FR" sz="14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C66171-CFE8-78FF-60FE-B273F7CAD587}"/>
              </a:ext>
            </a:extLst>
          </p:cNvPr>
          <p:cNvSpPr txBox="1"/>
          <p:nvPr/>
        </p:nvSpPr>
        <p:spPr>
          <a:xfrm>
            <a:off x="764300" y="236549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+mn-lt"/>
              </a:rPr>
              <a:t>source</a:t>
            </a:r>
            <a:endParaRPr lang="en-FR" sz="1400" b="1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3FCE5-6ACB-6595-40BE-C4FEBD6032F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41979" y="2405961"/>
            <a:ext cx="699212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62DB88-96E1-7BFD-7A30-DE59C93B984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060448" y="1654472"/>
            <a:ext cx="390814" cy="751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1ECAC-F8AE-6C7B-9FFF-04CD602D7A3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060448" y="2405962"/>
            <a:ext cx="390814" cy="751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15A70-15A3-827D-5541-C44AD1D9451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860890" y="1927237"/>
            <a:ext cx="0" cy="9561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7AED3D-4DA1-2AEE-82BC-F7818031212F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270519" y="1654472"/>
            <a:ext cx="6992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1FE787-2267-D849-DA5E-14024A92BE6C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379360" y="1927236"/>
            <a:ext cx="7560" cy="956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B55155-6222-A65F-958B-B7737083804D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4270519" y="3157453"/>
            <a:ext cx="6992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F6B3A9-DE2B-A824-DB7A-44DCAADA22D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860889" y="1102531"/>
            <a:ext cx="775420" cy="3054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8CC4F1-7A6D-E5D6-44A0-6B1FFE962F8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36309" y="1102531"/>
            <a:ext cx="743051" cy="3177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8014D6-C31E-DDCE-00BF-31E2F6AE61B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887332" y="3430218"/>
            <a:ext cx="706351" cy="2737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437FE7-C9FB-40DC-A143-283AA737F6C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593683" y="3430217"/>
            <a:ext cx="790384" cy="2723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6D14F0-878A-2DAB-AB86-99A2CC53BB1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788989" y="2405962"/>
            <a:ext cx="294565" cy="751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185F9B-8C4E-9DD3-A190-EB4261D6B1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788989" y="1654472"/>
            <a:ext cx="294565" cy="751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2C9499-F04B-4064-E049-F23E50886412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902811" y="2405962"/>
            <a:ext cx="6992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C0C91F-F94C-566C-74F2-33B036D32328}"/>
              </a:ext>
            </a:extLst>
          </p:cNvPr>
          <p:cNvSpPr txBox="1"/>
          <p:nvPr/>
        </p:nvSpPr>
        <p:spPr>
          <a:xfrm>
            <a:off x="7476085" y="174257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+mn-lt"/>
              </a:rPr>
              <a:t>10.3.1.3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9DA5A1-2470-A222-323B-7E51285240A8}"/>
              </a:ext>
            </a:extLst>
          </p:cNvPr>
          <p:cNvSpPr txBox="1"/>
          <p:nvPr/>
        </p:nvSpPr>
        <p:spPr>
          <a:xfrm>
            <a:off x="571533" y="174535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+mn-lt"/>
              </a:rPr>
              <a:t>10.1.1.2</a:t>
            </a:r>
          </a:p>
        </p:txBody>
      </p:sp>
    </p:spTree>
    <p:extLst>
      <p:ext uri="{BB962C8B-B14F-4D97-AF65-F5344CB8AC3E}">
        <p14:creationId xmlns:p14="http://schemas.microsoft.com/office/powerpoint/2010/main" val="1334641790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2022 - Light">
  <a:themeElements>
    <a:clrScheme name="Custom 112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2022 - Light" id="{370508A8-875A-8C4D-A1D0-5775889B2059}" vid="{CE190C36-80AC-2449-8341-5908B13444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2022 - Light</Template>
  <TotalTime>1027</TotalTime>
  <Words>20</Words>
  <Application>Microsoft Macintosh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CiscoSansTT ExtraLight</vt:lpstr>
      <vt:lpstr>Cisco Corporate 2022 - Light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Orsoni (anorsoni)</dc:creator>
  <cp:lastModifiedBy>Antoine Orsoni (anorsoni)</cp:lastModifiedBy>
  <cp:revision>7</cp:revision>
  <dcterms:created xsi:type="dcterms:W3CDTF">2023-06-19T14:18:15Z</dcterms:created>
  <dcterms:modified xsi:type="dcterms:W3CDTF">2023-06-20T07:25:45Z</dcterms:modified>
</cp:coreProperties>
</file>