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6EF"/>
    <a:srgbClr val="C5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6B03E-F7A0-430C-855F-0AC3D67F8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B69DF0-85F0-4473-92C0-5432FC2D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2CA63-C024-4827-A705-F7D1B88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C38F5-D7FC-4CDD-B058-BA77B366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BD8705-B6F3-4A01-902F-A0A7360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9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CE980-AFCA-423F-B034-D8396188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8FE822-F747-463C-A591-B21568A0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F72DF-2E5E-4317-9441-731841B0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05873-A490-4969-8487-7001B040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46E22-EF17-48C9-8190-6C96A61B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15B4F2-4637-4EDA-B66F-78A509A70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44D880-7BA0-40DE-93CF-FE631C4C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B3D29-7F91-424E-96EC-02165F6A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1B21F-CD87-4B0C-9A64-1B5F2BF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E6CA9B-0848-4699-902D-5D34130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F66C0-4155-4808-A041-3B22441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9F425-EF91-458B-A73A-D4A1A524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42DAFA-37CC-4936-BC63-730D1D4E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A0164-7C7D-48FA-A81B-D678B28A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630F6B-0562-4CEC-A189-3E2F55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D0F9D-8237-4319-BED7-C8C089A9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8586AB-DC7C-4535-A6D5-D68DBAD0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652D3-CD45-49CD-BD31-A37A1B71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C34EE-6256-4964-95DC-62B14380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C460B-1A08-4430-BBD1-682F53B1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C106A-1B04-4348-9362-9DC94B39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4567E-1D55-4EA7-B7FE-C076CEBEB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066E97-6B7C-483A-93F2-4F1F124B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8C86E-CB8E-473D-B1D7-BA557A5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D94C70-EC43-40B0-B18F-B4EF71A0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44017-AC98-4739-8DFB-5B33876C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2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FBC6E-0B65-4217-AE83-2BE22B12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6E9E4E-65BF-43FF-A1FE-E5DDF9CE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128731-3326-4D36-AE60-3246BD3A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D91A08-AC17-4089-AE0A-74E03E92B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F324E6-8C91-494E-B468-2A650FC33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F35867-AA5B-44FD-A1D7-926312BF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AAC41E-76A3-4A4E-BF6E-811323D3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435B1D-2B2F-4766-923D-B4051B3A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A07B5-0EF1-4D9A-96AA-A450E10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8A2A23-7EBD-46A1-8267-61E48A5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A72A53-5A52-4EEC-995C-40A9201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7A7E5-56D1-4BD8-88CE-63BDF76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31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5FA96F-E0E1-42E6-BBF8-322A2484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CD0D32-01E5-4CDF-8F6C-9EE79978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E8E5C-1CF0-4A6E-AFB8-1A44A10F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A9AD9-BA31-4AF8-989D-848C8204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6C418-7B9A-419A-91F4-49B60D1B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243467-10BD-4EF2-90FD-1057DD2C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510D55-388D-4579-9B70-D753243A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9070CB-3CFE-45EB-BFBF-8F2000CF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860897-F83A-486D-8EC6-AB8DD6F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7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5C93F-E3A8-4794-BC52-6D2605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E858BD-9FE5-4D5D-ACE9-A34C443E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13602-F4FF-433A-9F1F-BED23B36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A2A34B-F33C-4BB9-AD9A-939DACC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57228-2AEF-4E4E-B4A8-33B2100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EF1956-716E-4305-BDA2-4F173E4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1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2C9C42-2617-4E34-A053-F2CC41DF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D72B9E-D46C-4553-A48B-412DCA7A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9ACBE-591B-40F1-A12B-AABBF2A70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45DA-C995-4C38-A674-733D4CB86563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8EBBE-2A97-415F-88D8-26D7FE81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5110C-5781-4F0D-8DF9-11D86E018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97DD-A75E-4C48-A1B1-66577B438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245D47F-3542-4724-91CC-5F14C1E75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23" y="2680318"/>
            <a:ext cx="1476161" cy="148168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2EA6426-3D20-4293-9665-0B530C85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33" y="5356031"/>
            <a:ext cx="1277242" cy="127724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195992-54F8-4FC1-A4C1-5A996966F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30" y="2402658"/>
            <a:ext cx="1759349" cy="1759349"/>
          </a:xfrm>
          <a:prstGeom prst="rect">
            <a:avLst/>
          </a:prstGeom>
        </p:spPr>
      </p:pic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E5D8C935-2C70-4194-A1FD-94092F9F5B10}"/>
              </a:ext>
            </a:extLst>
          </p:cNvPr>
          <p:cNvGrpSpPr/>
          <p:nvPr/>
        </p:nvGrpSpPr>
        <p:grpSpPr>
          <a:xfrm>
            <a:off x="7350365" y="879448"/>
            <a:ext cx="1447131" cy="1800870"/>
            <a:chOff x="7350365" y="879448"/>
            <a:chExt cx="1447131" cy="18008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FF617EA-0813-4877-839A-61F71EB1D279}"/>
                </a:ext>
              </a:extLst>
            </p:cNvPr>
            <p:cNvSpPr/>
            <p:nvPr/>
          </p:nvSpPr>
          <p:spPr>
            <a:xfrm rot="5400000">
              <a:off x="7260365" y="969448"/>
              <a:ext cx="1548000" cy="1368000"/>
            </a:xfrm>
            <a:custGeom>
              <a:avLst/>
              <a:gdLst>
                <a:gd name="connsiteX0" fmla="*/ 0 w 1526950"/>
                <a:gd name="connsiteY0" fmla="*/ 1358062 h 1358062"/>
                <a:gd name="connsiteX1" fmla="*/ 33241 w 1526950"/>
                <a:gd name="connsiteY1" fmla="*/ 1289057 h 1358062"/>
                <a:gd name="connsiteX2" fmla="*/ 1404037 w 1526950"/>
                <a:gd name="connsiteY2" fmla="*/ 44987 h 1358062"/>
                <a:gd name="connsiteX3" fmla="*/ 1526950 w 1526950"/>
                <a:gd name="connsiteY3" fmla="*/ 0 h 1358062"/>
                <a:gd name="connsiteX4" fmla="*/ 1526950 w 1526950"/>
                <a:gd name="connsiteY4" fmla="*/ 196886 h 1358062"/>
                <a:gd name="connsiteX5" fmla="*/ 1476073 w 1526950"/>
                <a:gd name="connsiteY5" fmla="*/ 215507 h 1358062"/>
                <a:gd name="connsiteX6" fmla="*/ 326809 w 1526950"/>
                <a:gd name="connsiteY6" fmla="*/ 1161899 h 1358062"/>
                <a:gd name="connsiteX7" fmla="*/ 207637 w 1526950"/>
                <a:gd name="connsiteY7" fmla="*/ 1358062 h 1358062"/>
                <a:gd name="connsiteX8" fmla="*/ 0 w 1526950"/>
                <a:gd name="connsiteY8" fmla="*/ 1358062 h 135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950" h="1358062">
                  <a:moveTo>
                    <a:pt x="0" y="1358062"/>
                  </a:moveTo>
                  <a:lnTo>
                    <a:pt x="33241" y="1289057"/>
                  </a:lnTo>
                  <a:cubicBezTo>
                    <a:pt x="334671" y="734175"/>
                    <a:pt x="818396" y="292692"/>
                    <a:pt x="1404037" y="44987"/>
                  </a:cubicBezTo>
                  <a:lnTo>
                    <a:pt x="1526950" y="0"/>
                  </a:lnTo>
                  <a:lnTo>
                    <a:pt x="1526950" y="196886"/>
                  </a:lnTo>
                  <a:lnTo>
                    <a:pt x="1476073" y="215507"/>
                  </a:lnTo>
                  <a:cubicBezTo>
                    <a:pt x="1007305" y="413779"/>
                    <a:pt x="608461" y="744999"/>
                    <a:pt x="326809" y="1161899"/>
                  </a:cubicBezTo>
                  <a:lnTo>
                    <a:pt x="207637" y="1358062"/>
                  </a:lnTo>
                  <a:lnTo>
                    <a:pt x="0" y="1358062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10" name="Triangle isocèle 109">
              <a:extLst>
                <a:ext uri="{FF2B5EF4-FFF2-40B4-BE49-F238E27FC236}">
                  <a16:creationId xmlns:a16="http://schemas.microsoft.com/office/drawing/2014/main" id="{06B41C7D-BFBD-4A94-8353-A765A29AB68B}"/>
                </a:ext>
              </a:extLst>
            </p:cNvPr>
            <p:cNvSpPr/>
            <p:nvPr/>
          </p:nvSpPr>
          <p:spPr>
            <a:xfrm rot="10800000">
              <a:off x="8446742" y="2406398"/>
              <a:ext cx="350754" cy="2739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70C88B4-0ABB-4FF4-B60D-78B4B5B100DD}"/>
              </a:ext>
            </a:extLst>
          </p:cNvPr>
          <p:cNvGrpSpPr/>
          <p:nvPr/>
        </p:nvGrpSpPr>
        <p:grpSpPr>
          <a:xfrm>
            <a:off x="6787961" y="4338167"/>
            <a:ext cx="1930405" cy="1735495"/>
            <a:chOff x="6787961" y="4338167"/>
            <a:chExt cx="1930405" cy="173549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BFEDE22F-C811-4C1E-8DF4-EE79DCE6E58A}"/>
                </a:ext>
              </a:extLst>
            </p:cNvPr>
            <p:cNvSpPr/>
            <p:nvPr/>
          </p:nvSpPr>
          <p:spPr>
            <a:xfrm rot="5400000">
              <a:off x="7061881" y="4338167"/>
              <a:ext cx="1656485" cy="1656485"/>
            </a:xfrm>
            <a:custGeom>
              <a:avLst/>
              <a:gdLst>
                <a:gd name="connsiteX0" fmla="*/ 0 w 1656485"/>
                <a:gd name="connsiteY0" fmla="*/ 196886 h 1656485"/>
                <a:gd name="connsiteX1" fmla="*/ 0 w 1656485"/>
                <a:gd name="connsiteY1" fmla="*/ 0 h 1656485"/>
                <a:gd name="connsiteX2" fmla="*/ 122913 w 1656485"/>
                <a:gd name="connsiteY2" fmla="*/ 44987 h 1656485"/>
                <a:gd name="connsiteX3" fmla="*/ 1611498 w 1656485"/>
                <a:gd name="connsiteY3" fmla="*/ 1533572 h 1656485"/>
                <a:gd name="connsiteX4" fmla="*/ 1656485 w 1656485"/>
                <a:gd name="connsiteY4" fmla="*/ 1656485 h 1656485"/>
                <a:gd name="connsiteX5" fmla="*/ 1459599 w 1656485"/>
                <a:gd name="connsiteY5" fmla="*/ 1656485 h 1656485"/>
                <a:gd name="connsiteX6" fmla="*/ 1440978 w 1656485"/>
                <a:gd name="connsiteY6" fmla="*/ 1605608 h 1656485"/>
                <a:gd name="connsiteX7" fmla="*/ 50877 w 1656485"/>
                <a:gd name="connsiteY7" fmla="*/ 215507 h 1656485"/>
                <a:gd name="connsiteX8" fmla="*/ 0 w 1656485"/>
                <a:gd name="connsiteY8" fmla="*/ 196886 h 165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485" h="1656485">
                  <a:moveTo>
                    <a:pt x="0" y="196886"/>
                  </a:moveTo>
                  <a:lnTo>
                    <a:pt x="0" y="0"/>
                  </a:lnTo>
                  <a:lnTo>
                    <a:pt x="122913" y="44987"/>
                  </a:lnTo>
                  <a:cubicBezTo>
                    <a:pt x="792218" y="328079"/>
                    <a:pt x="1328406" y="864267"/>
                    <a:pt x="1611498" y="1533572"/>
                  </a:cubicBezTo>
                  <a:lnTo>
                    <a:pt x="1656485" y="1656485"/>
                  </a:lnTo>
                  <a:lnTo>
                    <a:pt x="1459599" y="1656485"/>
                  </a:lnTo>
                  <a:lnTo>
                    <a:pt x="1440978" y="1605608"/>
                  </a:lnTo>
                  <a:cubicBezTo>
                    <a:pt x="1176616" y="980584"/>
                    <a:pt x="675901" y="479869"/>
                    <a:pt x="50877" y="215507"/>
                  </a:cubicBezTo>
                  <a:lnTo>
                    <a:pt x="0" y="196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12" name="Triangle isocèle 111">
              <a:extLst>
                <a:ext uri="{FF2B5EF4-FFF2-40B4-BE49-F238E27FC236}">
                  <a16:creationId xmlns:a16="http://schemas.microsoft.com/office/drawing/2014/main" id="{8615DAFA-48B4-4BC4-938E-90D3E4E21128}"/>
                </a:ext>
              </a:extLst>
            </p:cNvPr>
            <p:cNvSpPr/>
            <p:nvPr/>
          </p:nvSpPr>
          <p:spPr>
            <a:xfrm rot="16200000">
              <a:off x="6749544" y="5761325"/>
              <a:ext cx="350754" cy="2739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17EF1E23-5E19-4BA5-8A51-B268F66E38C1}"/>
              </a:ext>
            </a:extLst>
          </p:cNvPr>
          <p:cNvGrpSpPr/>
          <p:nvPr/>
        </p:nvGrpSpPr>
        <p:grpSpPr>
          <a:xfrm>
            <a:off x="3405028" y="4064247"/>
            <a:ext cx="1725085" cy="1930405"/>
            <a:chOff x="3405028" y="4064247"/>
            <a:chExt cx="1725085" cy="193040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318B195E-D22B-4B73-A7A7-4CAD1F68D012}"/>
                </a:ext>
              </a:extLst>
            </p:cNvPr>
            <p:cNvSpPr/>
            <p:nvPr/>
          </p:nvSpPr>
          <p:spPr>
            <a:xfrm rot="5400000">
              <a:off x="3473628" y="4338167"/>
              <a:ext cx="1656485" cy="1656485"/>
            </a:xfrm>
            <a:custGeom>
              <a:avLst/>
              <a:gdLst>
                <a:gd name="connsiteX0" fmla="*/ 0 w 1656485"/>
                <a:gd name="connsiteY0" fmla="*/ 1656485 h 1656485"/>
                <a:gd name="connsiteX1" fmla="*/ 0 w 1656485"/>
                <a:gd name="connsiteY1" fmla="*/ 1459599 h 1656485"/>
                <a:gd name="connsiteX2" fmla="*/ 50877 w 1656485"/>
                <a:gd name="connsiteY2" fmla="*/ 1440978 h 1656485"/>
                <a:gd name="connsiteX3" fmla="*/ 1440978 w 1656485"/>
                <a:gd name="connsiteY3" fmla="*/ 50877 h 1656485"/>
                <a:gd name="connsiteX4" fmla="*/ 1459599 w 1656485"/>
                <a:gd name="connsiteY4" fmla="*/ 0 h 1656485"/>
                <a:gd name="connsiteX5" fmla="*/ 1656485 w 1656485"/>
                <a:gd name="connsiteY5" fmla="*/ 0 h 1656485"/>
                <a:gd name="connsiteX6" fmla="*/ 1611498 w 1656485"/>
                <a:gd name="connsiteY6" fmla="*/ 122913 h 1656485"/>
                <a:gd name="connsiteX7" fmla="*/ 122913 w 1656485"/>
                <a:gd name="connsiteY7" fmla="*/ 1611498 h 1656485"/>
                <a:gd name="connsiteX8" fmla="*/ 0 w 1656485"/>
                <a:gd name="connsiteY8" fmla="*/ 1656485 h 165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485" h="1656485">
                  <a:moveTo>
                    <a:pt x="0" y="1656485"/>
                  </a:moveTo>
                  <a:lnTo>
                    <a:pt x="0" y="1459599"/>
                  </a:lnTo>
                  <a:lnTo>
                    <a:pt x="50877" y="1440978"/>
                  </a:lnTo>
                  <a:cubicBezTo>
                    <a:pt x="675901" y="1176616"/>
                    <a:pt x="1176616" y="675901"/>
                    <a:pt x="1440978" y="50877"/>
                  </a:cubicBezTo>
                  <a:lnTo>
                    <a:pt x="1459599" y="0"/>
                  </a:lnTo>
                  <a:lnTo>
                    <a:pt x="1656485" y="0"/>
                  </a:lnTo>
                  <a:lnTo>
                    <a:pt x="1611498" y="122913"/>
                  </a:lnTo>
                  <a:cubicBezTo>
                    <a:pt x="1328406" y="792218"/>
                    <a:pt x="792218" y="1328406"/>
                    <a:pt x="122913" y="1611498"/>
                  </a:cubicBezTo>
                  <a:lnTo>
                    <a:pt x="0" y="16564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13" name="Triangle isocèle 112">
              <a:extLst>
                <a:ext uri="{FF2B5EF4-FFF2-40B4-BE49-F238E27FC236}">
                  <a16:creationId xmlns:a16="http://schemas.microsoft.com/office/drawing/2014/main" id="{CC5B4E67-9552-45E8-B5CB-3C117CA04758}"/>
                </a:ext>
              </a:extLst>
            </p:cNvPr>
            <p:cNvSpPr/>
            <p:nvPr/>
          </p:nvSpPr>
          <p:spPr>
            <a:xfrm>
              <a:off x="3405028" y="4064247"/>
              <a:ext cx="350754" cy="2739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53FFA434-662D-4C57-9180-D130ED590221}"/>
              </a:ext>
            </a:extLst>
          </p:cNvPr>
          <p:cNvGrpSpPr/>
          <p:nvPr/>
        </p:nvGrpSpPr>
        <p:grpSpPr>
          <a:xfrm>
            <a:off x="3405028" y="906407"/>
            <a:ext cx="1631979" cy="1613426"/>
            <a:chOff x="3405028" y="879448"/>
            <a:chExt cx="1631979" cy="1613426"/>
          </a:xfrm>
        </p:grpSpPr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A6736F0D-B83F-4AB8-A533-642C99D7899C}"/>
                </a:ext>
              </a:extLst>
            </p:cNvPr>
            <p:cNvSpPr/>
            <p:nvPr/>
          </p:nvSpPr>
          <p:spPr>
            <a:xfrm rot="5400000">
              <a:off x="3320583" y="1050370"/>
              <a:ext cx="1526949" cy="1358059"/>
            </a:xfrm>
            <a:custGeom>
              <a:avLst/>
              <a:gdLst>
                <a:gd name="connsiteX0" fmla="*/ 0 w 1526949"/>
                <a:gd name="connsiteY0" fmla="*/ 0 h 1358059"/>
                <a:gd name="connsiteX1" fmla="*/ 207638 w 1526949"/>
                <a:gd name="connsiteY1" fmla="*/ 0 h 1358059"/>
                <a:gd name="connsiteX2" fmla="*/ 326808 w 1526949"/>
                <a:gd name="connsiteY2" fmla="*/ 196160 h 1358059"/>
                <a:gd name="connsiteX3" fmla="*/ 1476072 w 1526949"/>
                <a:gd name="connsiteY3" fmla="*/ 1142552 h 1358059"/>
                <a:gd name="connsiteX4" fmla="*/ 1526949 w 1526949"/>
                <a:gd name="connsiteY4" fmla="*/ 1161173 h 1358059"/>
                <a:gd name="connsiteX5" fmla="*/ 1526949 w 1526949"/>
                <a:gd name="connsiteY5" fmla="*/ 1358059 h 1358059"/>
                <a:gd name="connsiteX6" fmla="*/ 1404036 w 1526949"/>
                <a:gd name="connsiteY6" fmla="*/ 1313072 h 1358059"/>
                <a:gd name="connsiteX7" fmla="*/ 33240 w 1526949"/>
                <a:gd name="connsiteY7" fmla="*/ 69002 h 1358059"/>
                <a:gd name="connsiteX8" fmla="*/ 0 w 1526949"/>
                <a:gd name="connsiteY8" fmla="*/ 0 h 135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949" h="1358059">
                  <a:moveTo>
                    <a:pt x="0" y="0"/>
                  </a:moveTo>
                  <a:lnTo>
                    <a:pt x="207638" y="0"/>
                  </a:lnTo>
                  <a:lnTo>
                    <a:pt x="326808" y="196160"/>
                  </a:lnTo>
                  <a:cubicBezTo>
                    <a:pt x="608460" y="613060"/>
                    <a:pt x="1007304" y="944280"/>
                    <a:pt x="1476072" y="1142552"/>
                  </a:cubicBezTo>
                  <a:lnTo>
                    <a:pt x="1526949" y="1161173"/>
                  </a:lnTo>
                  <a:lnTo>
                    <a:pt x="1526949" y="1358059"/>
                  </a:lnTo>
                  <a:lnTo>
                    <a:pt x="1404036" y="1313072"/>
                  </a:lnTo>
                  <a:cubicBezTo>
                    <a:pt x="818395" y="1065367"/>
                    <a:pt x="334670" y="623884"/>
                    <a:pt x="33240" y="690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14" name="Triangle isocèle 113">
              <a:extLst>
                <a:ext uri="{FF2B5EF4-FFF2-40B4-BE49-F238E27FC236}">
                  <a16:creationId xmlns:a16="http://schemas.microsoft.com/office/drawing/2014/main" id="{ED93A2DB-3A7F-481A-A55F-4F6B83DFA374}"/>
                </a:ext>
              </a:extLst>
            </p:cNvPr>
            <p:cNvSpPr/>
            <p:nvPr/>
          </p:nvSpPr>
          <p:spPr>
            <a:xfrm rot="5400000">
              <a:off x="4724670" y="917865"/>
              <a:ext cx="350754" cy="27392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3" name="Graphique 132">
            <a:extLst>
              <a:ext uri="{FF2B5EF4-FFF2-40B4-BE49-F238E27FC236}">
                <a16:creationId xmlns:a16="http://schemas.microsoft.com/office/drawing/2014/main" id="{1DECBA31-1D60-4430-BFA7-35898E08F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0406" y="193498"/>
            <a:ext cx="2371187" cy="11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PIDOUX-VIDAL</dc:creator>
  <cp:lastModifiedBy>Antoine PIDOUX-VIDAL</cp:lastModifiedBy>
  <cp:revision>1</cp:revision>
  <dcterms:created xsi:type="dcterms:W3CDTF">2021-09-30T14:58:07Z</dcterms:created>
  <dcterms:modified xsi:type="dcterms:W3CDTF">2021-09-30T17:19:26Z</dcterms:modified>
</cp:coreProperties>
</file>