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4754"/>
  </p:normalViewPr>
  <p:slideViewPr>
    <p:cSldViewPr snapToGrid="0" snapToObjects="1">
      <p:cViewPr varScale="1">
        <p:scale>
          <a:sx n="102" d="100"/>
          <a:sy n="102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8E6-7D11-604D-9395-1D1D651B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74C3E-F895-2E4C-9439-59AD06E1B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DC09-15AE-F741-94FE-3664235E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60FC-B56F-9846-9339-D960A373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2C1CC-3735-854B-8CA6-CD722A6A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483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78D7-66B8-9F42-A793-E295ADDC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661EB-6D42-E544-972A-A52BF9328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2B074-47CB-8D42-98E4-941B4CAA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550F-1F86-BC4F-BACF-4C007B17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F4BC-DDF9-AB4E-846A-72F5038E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208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C0D7C-1751-1947-9B56-9A3A2700E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0364F-A0E0-6240-B148-D72A74F5E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373B-259C-DC4D-82AC-0F1F878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2534-9E72-204B-9C7A-BB28D25D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F473-05BD-6147-847A-55F84A87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9543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48D2-580F-134A-9037-6F404568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8606-B7E9-E841-BE18-ADF8546A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BCD3-0FFE-B84D-AF6C-99C56730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16B-D129-2F45-A5C1-C52E685F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E8DE-963D-5F41-A53B-43A4EC07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184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1C65-B120-3945-9FBF-EC1E69FA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7CA7-61B3-D047-B262-776AE6A2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9286-858B-AA47-96CB-8DAF636B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20B3-3B8E-7847-8F2C-7C7E373E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0A4B-599A-CA43-BFF3-A559A5B2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14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5DA3-6CB2-FA4E-9579-2FBEBB9A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2CB9-EAFB-C341-93D5-6988F7B2C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817C-C28D-4C42-A302-11984DD7C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53BA-90F2-0348-9D9C-24D85AC7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C0B46-9C05-5345-9EE0-BBB09B15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B5287-A9E1-1146-ABBA-6FDB89A6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2468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9FC7-DDFD-7E43-B586-0001D317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B0E8D-77BF-D543-B1BC-17E0C983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9FAB-7828-F741-81BE-9557CB1F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C17A-897F-5D4B-B9CD-64B4EFE84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FC337-F2AE-F249-B711-4A95016E0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5DBC8-C5CF-B44F-80A5-344811E8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7ECD2-7F77-DC48-A077-F5D93626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AB4B2-C2C8-E044-B25D-564427C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8108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712E-AEA4-714D-B82A-EFDD9F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E11D3-D0EB-2F49-83AD-4A3999EA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6CEAD-E439-874A-A05D-3B6D3A21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9FD64-051C-BB40-BD78-5ECC32A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766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65AD3-06D5-264B-8899-F599D8E8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567C-6637-CD4D-8019-17B56B2B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2AED-E5A1-B149-896E-CC65862A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408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4DFC-EBF7-AA4C-89F8-626A0EC3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AEA7-432B-8C46-9F1D-DA2A405D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B02AF-4BF3-B34B-9B7C-CF9307FEA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BA012-EDFD-D745-A761-3EA85005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391B0-E618-334A-9BC1-98981CD7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82469-0084-4F4A-BC2B-C99ECD20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5459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1CEE-C875-C841-A11B-C1F43EA6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70242-D680-7A49-8E1B-8BAD9F7B0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8D289-14D9-9045-A84F-E6A3CDE8D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6B6CE-EDCC-1145-946E-09C1AC2A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4159A-691D-2D4B-91B9-800E22BC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5883-01FE-944F-99BF-3F0F6079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2859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FFD0A-A793-C14A-A8F0-0CA7B939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4D320-C743-794E-B60D-5104D7B3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3A9D-6AD1-EF47-9DF7-E7E9023DC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A14D-53E2-D248-B4FB-D1E3E88C18AB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1FB1-31DA-3348-8E47-ADDE37D20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99DD-DD6E-FB4A-AFB4-A346D6A5B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5945-86C6-BD49-84E4-0FCD6C4E25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221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B046CB50-5210-7D4A-B1B4-CC0EF1F9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24" y="965200"/>
            <a:ext cx="5130800" cy="3556000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B940C523-348A-7F48-9D41-921A08EC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" y="965200"/>
            <a:ext cx="5029200" cy="355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DF12D9-0C43-DD46-9433-7859B2EC1328}"/>
              </a:ext>
            </a:extLst>
          </p:cNvPr>
          <p:cNvSpPr txBox="1"/>
          <p:nvPr/>
        </p:nvSpPr>
        <p:spPr>
          <a:xfrm>
            <a:off x="536448" y="482803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MSE : 167,9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C074C-32E8-274D-98A1-F67D2EA3BF7E}"/>
              </a:ext>
            </a:extLst>
          </p:cNvPr>
          <p:cNvSpPr txBox="1"/>
          <p:nvPr/>
        </p:nvSpPr>
        <p:spPr>
          <a:xfrm>
            <a:off x="6338824" y="482411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MSE : 56,8</a:t>
            </a:r>
          </a:p>
        </p:txBody>
      </p:sp>
    </p:spTree>
    <p:extLst>
      <p:ext uri="{BB962C8B-B14F-4D97-AF65-F5344CB8AC3E}">
        <p14:creationId xmlns:p14="http://schemas.microsoft.com/office/powerpoint/2010/main" val="122350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8DF12D9-0C43-DD46-9433-7859B2EC1328}"/>
              </a:ext>
            </a:extLst>
          </p:cNvPr>
          <p:cNvSpPr txBox="1"/>
          <p:nvPr/>
        </p:nvSpPr>
        <p:spPr>
          <a:xfrm>
            <a:off x="536448" y="482803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MSE : 349,5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C074C-32E8-274D-98A1-F67D2EA3BF7E}"/>
              </a:ext>
            </a:extLst>
          </p:cNvPr>
          <p:cNvSpPr txBox="1"/>
          <p:nvPr/>
        </p:nvSpPr>
        <p:spPr>
          <a:xfrm>
            <a:off x="6338824" y="482411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MSE : 144,5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D5ECBB-5E63-4B42-A096-E4B4DD6B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24" y="965200"/>
            <a:ext cx="5054600" cy="3556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F17DA9E-C51C-7F49-9B2E-F41ABEAC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98" y="965200"/>
            <a:ext cx="4940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8DF12D9-0C43-DD46-9433-7859B2EC1328}"/>
              </a:ext>
            </a:extLst>
          </p:cNvPr>
          <p:cNvSpPr txBox="1"/>
          <p:nvPr/>
        </p:nvSpPr>
        <p:spPr>
          <a:xfrm>
            <a:off x="536448" y="482803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MSE : 34,4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C074C-32E8-274D-98A1-F67D2EA3BF7E}"/>
              </a:ext>
            </a:extLst>
          </p:cNvPr>
          <p:cNvSpPr txBox="1"/>
          <p:nvPr/>
        </p:nvSpPr>
        <p:spPr>
          <a:xfrm>
            <a:off x="6338824" y="482411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MSE : 17,6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B799688-372C-4145-BB01-83FB11F2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8" y="965200"/>
            <a:ext cx="5016500" cy="35560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CF0BEBD-5607-AC46-87A2-8BF10254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74" y="965200"/>
            <a:ext cx="4940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F49A9F4-48A5-BC40-A144-FF93E9B3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104" y="2082800"/>
            <a:ext cx="3778976" cy="269240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2093200-5BBF-4F44-8DE8-B5890D82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088" y="2082800"/>
            <a:ext cx="3807823" cy="26924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0AAB57E-592C-6840-9A09-8527D1C1B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78" y="2011680"/>
            <a:ext cx="3865517" cy="26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98C035-68E0-7943-B6E6-CCF2657C4D43}"/>
              </a:ext>
            </a:extLst>
          </p:cNvPr>
          <p:cNvSpPr txBox="1"/>
          <p:nvPr/>
        </p:nvSpPr>
        <p:spPr>
          <a:xfrm>
            <a:off x="0" y="70408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 combinant 2 lignes de production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2F51-E1D4-FB41-B22D-C914449E6C0D}"/>
              </a:ext>
            </a:extLst>
          </p:cNvPr>
          <p:cNvSpPr txBox="1"/>
          <p:nvPr/>
        </p:nvSpPr>
        <p:spPr>
          <a:xfrm>
            <a:off x="255378" y="5062728"/>
            <a:ext cx="386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MSE : 268,65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6F933-C033-EA42-AA98-2F92BC5571F0}"/>
              </a:ext>
            </a:extLst>
          </p:cNvPr>
          <p:cNvSpPr txBox="1"/>
          <p:nvPr/>
        </p:nvSpPr>
        <p:spPr>
          <a:xfrm>
            <a:off x="4120895" y="5062728"/>
            <a:ext cx="387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MSE : 1272,72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EDDC3-7D1F-9146-8F3F-41A857676B6F}"/>
              </a:ext>
            </a:extLst>
          </p:cNvPr>
          <p:cNvSpPr txBox="1"/>
          <p:nvPr/>
        </p:nvSpPr>
        <p:spPr>
          <a:xfrm>
            <a:off x="7971064" y="5060204"/>
            <a:ext cx="387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MSE : 224,5</a:t>
            </a:r>
          </a:p>
        </p:txBody>
      </p:sp>
    </p:spTree>
    <p:extLst>
      <p:ext uri="{BB962C8B-B14F-4D97-AF65-F5344CB8AC3E}">
        <p14:creationId xmlns:p14="http://schemas.microsoft.com/office/powerpoint/2010/main" val="27853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Pagneux (Student at CentraleSupelec)</dc:creator>
  <cp:lastModifiedBy>Antoine Pagneux (Student at CentraleSupelec)</cp:lastModifiedBy>
  <cp:revision>4</cp:revision>
  <dcterms:created xsi:type="dcterms:W3CDTF">2022-01-26T15:19:27Z</dcterms:created>
  <dcterms:modified xsi:type="dcterms:W3CDTF">2022-02-23T13:11:16Z</dcterms:modified>
</cp:coreProperties>
</file>