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2" r:id="rId3"/>
    <p:sldId id="271" r:id="rId4"/>
    <p:sldId id="270" r:id="rId5"/>
    <p:sldId id="261" r:id="rId6"/>
    <p:sldId id="258" r:id="rId7"/>
    <p:sldId id="259" r:id="rId8"/>
    <p:sldId id="263" r:id="rId9"/>
    <p:sldId id="268" r:id="rId10"/>
    <p:sldId id="267" r:id="rId11"/>
    <p:sldId id="262" r:id="rId12"/>
    <p:sldId id="264" r:id="rId13"/>
    <p:sldId id="265" r:id="rId14"/>
    <p:sldId id="266" r:id="rId15"/>
    <p:sldId id="273" r:id="rId1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B2770-E5F8-0247-9B14-9FD2096D9827}" v="644" dt="2022-03-10T08:43:47.875"/>
    <p1510:client id="{C1730CC7-4CFF-49B0-ABE5-C638D0D50337}" v="720" dt="2022-03-10T08:36:19.103"/>
    <p1510:client id="{DFD240CB-DDA6-FB7E-158A-65E0188F5508}" v="4" dt="2022-03-10T07:50:56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0F9C1-DA37-4E81-872B-F8BB84109E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12F2EC-EE9E-4430-8E30-375B8DC04B00}">
      <dgm:prSet/>
      <dgm:spPr/>
      <dgm:t>
        <a:bodyPr/>
        <a:lstStyle/>
        <a:p>
          <a:r>
            <a:rPr lang="en-US"/>
            <a:t>Add 2 additional lines (+</a:t>
          </a:r>
          <a:r>
            <a:rPr lang="en-GB"/>
            <a:t>filtering of the bores)</a:t>
          </a:r>
          <a:endParaRPr lang="en-US"/>
        </a:p>
      </dgm:t>
    </dgm:pt>
    <dgm:pt modelId="{DA86F343-1682-4E18-AB82-DF4A4A4FE9C2}" type="parTrans" cxnId="{BCC1D868-2475-4189-B3EF-E75098960441}">
      <dgm:prSet/>
      <dgm:spPr/>
      <dgm:t>
        <a:bodyPr/>
        <a:lstStyle/>
        <a:p>
          <a:endParaRPr lang="en-US"/>
        </a:p>
      </dgm:t>
    </dgm:pt>
    <dgm:pt modelId="{9240C374-775C-42D5-B95C-8769BB987A2F}" type="sibTrans" cxnId="{BCC1D868-2475-4189-B3EF-E75098960441}">
      <dgm:prSet/>
      <dgm:spPr/>
      <dgm:t>
        <a:bodyPr/>
        <a:lstStyle/>
        <a:p>
          <a:endParaRPr lang="en-US"/>
        </a:p>
      </dgm:t>
    </dgm:pt>
    <dgm:pt modelId="{AA0CED26-25E8-4D32-BEE1-1CD5BDA32622}">
      <dgm:prSet/>
      <dgm:spPr/>
      <dgm:t>
        <a:bodyPr/>
        <a:lstStyle/>
        <a:p>
          <a:r>
            <a:rPr lang="en-US"/>
            <a:t>Add Machine Learning models : Extra Trees and Gradient Boosting</a:t>
          </a:r>
        </a:p>
      </dgm:t>
    </dgm:pt>
    <dgm:pt modelId="{F2EDD5EA-5202-4753-9977-DE614C007558}" type="parTrans" cxnId="{0C993F56-7262-44DA-98A0-5957B63FB00F}">
      <dgm:prSet/>
      <dgm:spPr/>
      <dgm:t>
        <a:bodyPr/>
        <a:lstStyle/>
        <a:p>
          <a:endParaRPr lang="en-US"/>
        </a:p>
      </dgm:t>
    </dgm:pt>
    <dgm:pt modelId="{D4476E97-4256-41AC-A98B-0F49885EA777}" type="sibTrans" cxnId="{0C993F56-7262-44DA-98A0-5957B63FB00F}">
      <dgm:prSet/>
      <dgm:spPr/>
      <dgm:t>
        <a:bodyPr/>
        <a:lstStyle/>
        <a:p>
          <a:endParaRPr lang="en-US"/>
        </a:p>
      </dgm:t>
    </dgm:pt>
    <dgm:pt modelId="{D4FFD634-B734-42A4-9E00-4CDA8E5FB225}">
      <dgm:prSet/>
      <dgm:spPr/>
      <dgm:t>
        <a:bodyPr/>
        <a:lstStyle/>
        <a:p>
          <a:r>
            <a:rPr lang="en-US"/>
            <a:t>Add an averaging models and </a:t>
          </a:r>
          <a:r>
            <a:rPr lang="en-GB"/>
            <a:t>scripts to apply inference in the pipeline</a:t>
          </a:r>
          <a:r>
            <a:rPr lang="en-US"/>
            <a:t>: </a:t>
          </a:r>
        </a:p>
      </dgm:t>
    </dgm:pt>
    <dgm:pt modelId="{6EADF055-2DC3-4587-9997-2850C0C447D1}" type="parTrans" cxnId="{D61876B7-961D-4638-BF3C-5A268C0E31B0}">
      <dgm:prSet/>
      <dgm:spPr/>
      <dgm:t>
        <a:bodyPr/>
        <a:lstStyle/>
        <a:p>
          <a:endParaRPr lang="en-US"/>
        </a:p>
      </dgm:t>
    </dgm:pt>
    <dgm:pt modelId="{D2DA0766-1A07-4B6F-96C7-2A2103D7A089}" type="sibTrans" cxnId="{D61876B7-961D-4638-BF3C-5A268C0E31B0}">
      <dgm:prSet/>
      <dgm:spPr/>
      <dgm:t>
        <a:bodyPr/>
        <a:lstStyle/>
        <a:p>
          <a:endParaRPr lang="en-US"/>
        </a:p>
      </dgm:t>
    </dgm:pt>
    <dgm:pt modelId="{DBA2D8CE-6477-404C-B9F5-0737905C6061}">
      <dgm:prSet/>
      <dgm:spPr/>
      <dgm:t>
        <a:bodyPr/>
        <a:lstStyle/>
        <a:p>
          <a:r>
            <a:rPr lang="en-US"/>
            <a:t>3 ensemble methods </a:t>
          </a:r>
        </a:p>
      </dgm:t>
    </dgm:pt>
    <dgm:pt modelId="{29BE70B6-017C-48B4-910B-893CCC1AA42D}" type="parTrans" cxnId="{15340B5B-04B4-4560-B89C-D46DB2D9A879}">
      <dgm:prSet/>
      <dgm:spPr/>
      <dgm:t>
        <a:bodyPr/>
        <a:lstStyle/>
        <a:p>
          <a:endParaRPr lang="en-US"/>
        </a:p>
      </dgm:t>
    </dgm:pt>
    <dgm:pt modelId="{B6E504A2-1D69-4EDC-A7FF-E7CD08E92BC3}" type="sibTrans" cxnId="{15340B5B-04B4-4560-B89C-D46DB2D9A879}">
      <dgm:prSet/>
      <dgm:spPr/>
      <dgm:t>
        <a:bodyPr/>
        <a:lstStyle/>
        <a:p>
          <a:endParaRPr lang="en-US"/>
        </a:p>
      </dgm:t>
    </dgm:pt>
    <dgm:pt modelId="{B1DA5861-B212-4326-9B2D-E110856773CA}">
      <dgm:prSet/>
      <dgm:spPr/>
      <dgm:t>
        <a:bodyPr/>
        <a:lstStyle/>
        <a:p>
          <a:r>
            <a:rPr lang="en-US"/>
            <a:t>3 ensemble methods + 1 Neural Network</a:t>
          </a:r>
        </a:p>
      </dgm:t>
    </dgm:pt>
    <dgm:pt modelId="{AF7F538C-CAE6-44BD-9DE6-FB7E4DDD5F3B}" type="parTrans" cxnId="{9A7FB993-829F-484A-B7BD-AE3EBD4BE9E3}">
      <dgm:prSet/>
      <dgm:spPr/>
      <dgm:t>
        <a:bodyPr/>
        <a:lstStyle/>
        <a:p>
          <a:endParaRPr lang="en-US"/>
        </a:p>
      </dgm:t>
    </dgm:pt>
    <dgm:pt modelId="{F6E351C9-F275-42EA-BD8C-AB9B32A049C0}" type="sibTrans" cxnId="{9A7FB993-829F-484A-B7BD-AE3EBD4BE9E3}">
      <dgm:prSet/>
      <dgm:spPr/>
      <dgm:t>
        <a:bodyPr/>
        <a:lstStyle/>
        <a:p>
          <a:endParaRPr lang="en-US"/>
        </a:p>
      </dgm:t>
    </dgm:pt>
    <dgm:pt modelId="{1FD414F8-48BD-48DA-824F-ADF47B006EA1}" type="pres">
      <dgm:prSet presAssocID="{D6A0F9C1-DA37-4E81-872B-F8BB84109E93}" presName="root" presStyleCnt="0">
        <dgm:presLayoutVars>
          <dgm:dir/>
          <dgm:resizeHandles val="exact"/>
        </dgm:presLayoutVars>
      </dgm:prSet>
      <dgm:spPr/>
    </dgm:pt>
    <dgm:pt modelId="{64F82AAD-005C-4423-8A1D-6C7E63F74DFE}" type="pres">
      <dgm:prSet presAssocID="{3A12F2EC-EE9E-4430-8E30-375B8DC04B00}" presName="compNode" presStyleCnt="0"/>
      <dgm:spPr/>
    </dgm:pt>
    <dgm:pt modelId="{F3716A53-B6F9-4B65-A8B1-2D22D83AA435}" type="pres">
      <dgm:prSet presAssocID="{3A12F2EC-EE9E-4430-8E30-375B8DC04B00}" presName="bgRect" presStyleLbl="bgShp" presStyleIdx="0" presStyleCnt="3"/>
      <dgm:spPr/>
    </dgm:pt>
    <dgm:pt modelId="{E439D6AD-2BEF-439B-9814-5CC5FE0437AF}" type="pres">
      <dgm:prSet presAssocID="{3A12F2EC-EE9E-4430-8E30-375B8DC04B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65A0FFF-97BC-4249-AEC9-7FF7749F41D0}" type="pres">
      <dgm:prSet presAssocID="{3A12F2EC-EE9E-4430-8E30-375B8DC04B00}" presName="spaceRect" presStyleCnt="0"/>
      <dgm:spPr/>
    </dgm:pt>
    <dgm:pt modelId="{9724EAFE-95E3-4D07-9DA1-3886D170F9B4}" type="pres">
      <dgm:prSet presAssocID="{3A12F2EC-EE9E-4430-8E30-375B8DC04B00}" presName="parTx" presStyleLbl="revTx" presStyleIdx="0" presStyleCnt="4">
        <dgm:presLayoutVars>
          <dgm:chMax val="0"/>
          <dgm:chPref val="0"/>
        </dgm:presLayoutVars>
      </dgm:prSet>
      <dgm:spPr/>
    </dgm:pt>
    <dgm:pt modelId="{B92497E6-4C2F-42E4-B087-95C2D5049172}" type="pres">
      <dgm:prSet presAssocID="{9240C374-775C-42D5-B95C-8769BB987A2F}" presName="sibTrans" presStyleCnt="0"/>
      <dgm:spPr/>
    </dgm:pt>
    <dgm:pt modelId="{6F931B62-0673-4713-A749-EF7B6DA6CA6E}" type="pres">
      <dgm:prSet presAssocID="{AA0CED26-25E8-4D32-BEE1-1CD5BDA32622}" presName="compNode" presStyleCnt="0"/>
      <dgm:spPr/>
    </dgm:pt>
    <dgm:pt modelId="{684FA914-A0CE-4AE6-96BE-1F22E85C0FD6}" type="pres">
      <dgm:prSet presAssocID="{AA0CED26-25E8-4D32-BEE1-1CD5BDA32622}" presName="bgRect" presStyleLbl="bgShp" presStyleIdx="1" presStyleCnt="3"/>
      <dgm:spPr/>
    </dgm:pt>
    <dgm:pt modelId="{96AD3C58-E7D6-44B7-9E82-90DEC1F2C21B}" type="pres">
      <dgm:prSet presAssocID="{AA0CED26-25E8-4D32-BEE1-1CD5BDA326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F6121C37-7225-4EE5-B0E5-3942FD4AFE4E}" type="pres">
      <dgm:prSet presAssocID="{AA0CED26-25E8-4D32-BEE1-1CD5BDA32622}" presName="spaceRect" presStyleCnt="0"/>
      <dgm:spPr/>
    </dgm:pt>
    <dgm:pt modelId="{C3DEA8CA-39D9-4077-A99A-DFD1B335A6BC}" type="pres">
      <dgm:prSet presAssocID="{AA0CED26-25E8-4D32-BEE1-1CD5BDA32622}" presName="parTx" presStyleLbl="revTx" presStyleIdx="1" presStyleCnt="4">
        <dgm:presLayoutVars>
          <dgm:chMax val="0"/>
          <dgm:chPref val="0"/>
        </dgm:presLayoutVars>
      </dgm:prSet>
      <dgm:spPr/>
    </dgm:pt>
    <dgm:pt modelId="{6355E3B4-B0F6-4215-B141-D5EAF118E138}" type="pres">
      <dgm:prSet presAssocID="{D4476E97-4256-41AC-A98B-0F49885EA777}" presName="sibTrans" presStyleCnt="0"/>
      <dgm:spPr/>
    </dgm:pt>
    <dgm:pt modelId="{FF9BC7C3-F8DA-454C-B22A-2B4E368593F4}" type="pres">
      <dgm:prSet presAssocID="{D4FFD634-B734-42A4-9E00-4CDA8E5FB225}" presName="compNode" presStyleCnt="0"/>
      <dgm:spPr/>
    </dgm:pt>
    <dgm:pt modelId="{D3F308A4-7A06-4D62-A023-A22BEF673576}" type="pres">
      <dgm:prSet presAssocID="{D4FFD634-B734-42A4-9E00-4CDA8E5FB225}" presName="bgRect" presStyleLbl="bgShp" presStyleIdx="2" presStyleCnt="3"/>
      <dgm:spPr/>
    </dgm:pt>
    <dgm:pt modelId="{ED58E2DA-E85C-473B-9599-D0498DF4A5D4}" type="pres">
      <dgm:prSet presAssocID="{D4FFD634-B734-42A4-9E00-4CDA8E5FB2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05850F-371E-4A66-B521-4128E1787F3D}" type="pres">
      <dgm:prSet presAssocID="{D4FFD634-B734-42A4-9E00-4CDA8E5FB225}" presName="spaceRect" presStyleCnt="0"/>
      <dgm:spPr/>
    </dgm:pt>
    <dgm:pt modelId="{44E0A532-8859-4EDF-A0FA-751AF4B81FB6}" type="pres">
      <dgm:prSet presAssocID="{D4FFD634-B734-42A4-9E00-4CDA8E5FB225}" presName="parTx" presStyleLbl="revTx" presStyleIdx="2" presStyleCnt="4">
        <dgm:presLayoutVars>
          <dgm:chMax val="0"/>
          <dgm:chPref val="0"/>
        </dgm:presLayoutVars>
      </dgm:prSet>
      <dgm:spPr/>
    </dgm:pt>
    <dgm:pt modelId="{C3D7402B-3F64-4287-9DE3-2DCB5180BB4C}" type="pres">
      <dgm:prSet presAssocID="{D4FFD634-B734-42A4-9E00-4CDA8E5FB225}" presName="desTx" presStyleLbl="revTx" presStyleIdx="3" presStyleCnt="4">
        <dgm:presLayoutVars/>
      </dgm:prSet>
      <dgm:spPr/>
    </dgm:pt>
  </dgm:ptLst>
  <dgm:cxnLst>
    <dgm:cxn modelId="{06AC0810-7A61-400A-95FE-14E19307CB5F}" type="presOf" srcId="{D6A0F9C1-DA37-4E81-872B-F8BB84109E93}" destId="{1FD414F8-48BD-48DA-824F-ADF47B006EA1}" srcOrd="0" destOrd="0" presId="urn:microsoft.com/office/officeart/2018/2/layout/IconVerticalSolidList"/>
    <dgm:cxn modelId="{7EA03D54-38A3-49F7-A724-E416CEBDFD4B}" type="presOf" srcId="{AA0CED26-25E8-4D32-BEE1-1CD5BDA32622}" destId="{C3DEA8CA-39D9-4077-A99A-DFD1B335A6BC}" srcOrd="0" destOrd="0" presId="urn:microsoft.com/office/officeart/2018/2/layout/IconVerticalSolidList"/>
    <dgm:cxn modelId="{0C993F56-7262-44DA-98A0-5957B63FB00F}" srcId="{D6A0F9C1-DA37-4E81-872B-F8BB84109E93}" destId="{AA0CED26-25E8-4D32-BEE1-1CD5BDA32622}" srcOrd="1" destOrd="0" parTransId="{F2EDD5EA-5202-4753-9977-DE614C007558}" sibTransId="{D4476E97-4256-41AC-A98B-0F49885EA777}"/>
    <dgm:cxn modelId="{15340B5B-04B4-4560-B89C-D46DB2D9A879}" srcId="{D4FFD634-B734-42A4-9E00-4CDA8E5FB225}" destId="{DBA2D8CE-6477-404C-B9F5-0737905C6061}" srcOrd="0" destOrd="0" parTransId="{29BE70B6-017C-48B4-910B-893CCC1AA42D}" sibTransId="{B6E504A2-1D69-4EDC-A7FF-E7CD08E92BC3}"/>
    <dgm:cxn modelId="{BCC1D868-2475-4189-B3EF-E75098960441}" srcId="{D6A0F9C1-DA37-4E81-872B-F8BB84109E93}" destId="{3A12F2EC-EE9E-4430-8E30-375B8DC04B00}" srcOrd="0" destOrd="0" parTransId="{DA86F343-1682-4E18-AB82-DF4A4A4FE9C2}" sibTransId="{9240C374-775C-42D5-B95C-8769BB987A2F}"/>
    <dgm:cxn modelId="{665C2F6A-4415-4BD7-88A6-568F2BA95502}" type="presOf" srcId="{DBA2D8CE-6477-404C-B9F5-0737905C6061}" destId="{C3D7402B-3F64-4287-9DE3-2DCB5180BB4C}" srcOrd="0" destOrd="0" presId="urn:microsoft.com/office/officeart/2018/2/layout/IconVerticalSolidList"/>
    <dgm:cxn modelId="{6E75C170-3C59-492B-B93B-F3445D136CFF}" type="presOf" srcId="{D4FFD634-B734-42A4-9E00-4CDA8E5FB225}" destId="{44E0A532-8859-4EDF-A0FA-751AF4B81FB6}" srcOrd="0" destOrd="0" presId="urn:microsoft.com/office/officeart/2018/2/layout/IconVerticalSolidList"/>
    <dgm:cxn modelId="{9A7FB993-829F-484A-B7BD-AE3EBD4BE9E3}" srcId="{D4FFD634-B734-42A4-9E00-4CDA8E5FB225}" destId="{B1DA5861-B212-4326-9B2D-E110856773CA}" srcOrd="1" destOrd="0" parTransId="{AF7F538C-CAE6-44BD-9DE6-FB7E4DDD5F3B}" sibTransId="{F6E351C9-F275-42EA-BD8C-AB9B32A049C0}"/>
    <dgm:cxn modelId="{D61876B7-961D-4638-BF3C-5A268C0E31B0}" srcId="{D6A0F9C1-DA37-4E81-872B-F8BB84109E93}" destId="{D4FFD634-B734-42A4-9E00-4CDA8E5FB225}" srcOrd="2" destOrd="0" parTransId="{6EADF055-2DC3-4587-9997-2850C0C447D1}" sibTransId="{D2DA0766-1A07-4B6F-96C7-2A2103D7A089}"/>
    <dgm:cxn modelId="{54F6ACE4-4817-4D2B-A66C-16094EF0B34C}" type="presOf" srcId="{B1DA5861-B212-4326-9B2D-E110856773CA}" destId="{C3D7402B-3F64-4287-9DE3-2DCB5180BB4C}" srcOrd="0" destOrd="1" presId="urn:microsoft.com/office/officeart/2018/2/layout/IconVerticalSolidList"/>
    <dgm:cxn modelId="{D26D2DEC-7DBB-48FE-BBA5-31EEB70B9264}" type="presOf" srcId="{3A12F2EC-EE9E-4430-8E30-375B8DC04B00}" destId="{9724EAFE-95E3-4D07-9DA1-3886D170F9B4}" srcOrd="0" destOrd="0" presId="urn:microsoft.com/office/officeart/2018/2/layout/IconVerticalSolidList"/>
    <dgm:cxn modelId="{99D1BC25-7C45-40AC-907C-11CC1F415D01}" type="presParOf" srcId="{1FD414F8-48BD-48DA-824F-ADF47B006EA1}" destId="{64F82AAD-005C-4423-8A1D-6C7E63F74DFE}" srcOrd="0" destOrd="0" presId="urn:microsoft.com/office/officeart/2018/2/layout/IconVerticalSolidList"/>
    <dgm:cxn modelId="{B05F320E-E766-4C2A-8601-36D0B602B658}" type="presParOf" srcId="{64F82AAD-005C-4423-8A1D-6C7E63F74DFE}" destId="{F3716A53-B6F9-4B65-A8B1-2D22D83AA435}" srcOrd="0" destOrd="0" presId="urn:microsoft.com/office/officeart/2018/2/layout/IconVerticalSolidList"/>
    <dgm:cxn modelId="{56F20E03-ED6B-43ED-AFF5-71775A8734EC}" type="presParOf" srcId="{64F82AAD-005C-4423-8A1D-6C7E63F74DFE}" destId="{E439D6AD-2BEF-439B-9814-5CC5FE0437AF}" srcOrd="1" destOrd="0" presId="urn:microsoft.com/office/officeart/2018/2/layout/IconVerticalSolidList"/>
    <dgm:cxn modelId="{5C697369-9B1A-44A0-8320-E76773F4C9DE}" type="presParOf" srcId="{64F82AAD-005C-4423-8A1D-6C7E63F74DFE}" destId="{165A0FFF-97BC-4249-AEC9-7FF7749F41D0}" srcOrd="2" destOrd="0" presId="urn:microsoft.com/office/officeart/2018/2/layout/IconVerticalSolidList"/>
    <dgm:cxn modelId="{85A3CF81-1C71-476F-806A-6B63D025D5A0}" type="presParOf" srcId="{64F82AAD-005C-4423-8A1D-6C7E63F74DFE}" destId="{9724EAFE-95E3-4D07-9DA1-3886D170F9B4}" srcOrd="3" destOrd="0" presId="urn:microsoft.com/office/officeart/2018/2/layout/IconVerticalSolidList"/>
    <dgm:cxn modelId="{FEF5CE38-BE67-4816-A574-53D7E7C06A40}" type="presParOf" srcId="{1FD414F8-48BD-48DA-824F-ADF47B006EA1}" destId="{B92497E6-4C2F-42E4-B087-95C2D5049172}" srcOrd="1" destOrd="0" presId="urn:microsoft.com/office/officeart/2018/2/layout/IconVerticalSolidList"/>
    <dgm:cxn modelId="{C1A3D3F3-DAD3-4A92-87DA-59BC0FE44BFE}" type="presParOf" srcId="{1FD414F8-48BD-48DA-824F-ADF47B006EA1}" destId="{6F931B62-0673-4713-A749-EF7B6DA6CA6E}" srcOrd="2" destOrd="0" presId="urn:microsoft.com/office/officeart/2018/2/layout/IconVerticalSolidList"/>
    <dgm:cxn modelId="{9EE1B6E8-3121-4BD6-BF37-91EACAE473E4}" type="presParOf" srcId="{6F931B62-0673-4713-A749-EF7B6DA6CA6E}" destId="{684FA914-A0CE-4AE6-96BE-1F22E85C0FD6}" srcOrd="0" destOrd="0" presId="urn:microsoft.com/office/officeart/2018/2/layout/IconVerticalSolidList"/>
    <dgm:cxn modelId="{5819EFE5-4B68-4B16-B5E6-06A8513D3CCE}" type="presParOf" srcId="{6F931B62-0673-4713-A749-EF7B6DA6CA6E}" destId="{96AD3C58-E7D6-44B7-9E82-90DEC1F2C21B}" srcOrd="1" destOrd="0" presId="urn:microsoft.com/office/officeart/2018/2/layout/IconVerticalSolidList"/>
    <dgm:cxn modelId="{7A103042-A757-469A-AA7A-6D363E232BC9}" type="presParOf" srcId="{6F931B62-0673-4713-A749-EF7B6DA6CA6E}" destId="{F6121C37-7225-4EE5-B0E5-3942FD4AFE4E}" srcOrd="2" destOrd="0" presId="urn:microsoft.com/office/officeart/2018/2/layout/IconVerticalSolidList"/>
    <dgm:cxn modelId="{0BC6C996-C9CB-4083-AEE2-419F8CDA9122}" type="presParOf" srcId="{6F931B62-0673-4713-A749-EF7B6DA6CA6E}" destId="{C3DEA8CA-39D9-4077-A99A-DFD1B335A6BC}" srcOrd="3" destOrd="0" presId="urn:microsoft.com/office/officeart/2018/2/layout/IconVerticalSolidList"/>
    <dgm:cxn modelId="{A2E12866-3CCB-4E81-A427-DAD96037AE28}" type="presParOf" srcId="{1FD414F8-48BD-48DA-824F-ADF47B006EA1}" destId="{6355E3B4-B0F6-4215-B141-D5EAF118E138}" srcOrd="3" destOrd="0" presId="urn:microsoft.com/office/officeart/2018/2/layout/IconVerticalSolidList"/>
    <dgm:cxn modelId="{5B86BA84-A7DC-4072-A691-DE2A0D98D31C}" type="presParOf" srcId="{1FD414F8-48BD-48DA-824F-ADF47B006EA1}" destId="{FF9BC7C3-F8DA-454C-B22A-2B4E368593F4}" srcOrd="4" destOrd="0" presId="urn:microsoft.com/office/officeart/2018/2/layout/IconVerticalSolidList"/>
    <dgm:cxn modelId="{B6824CE1-DB37-4AD2-AF5E-87141FEEC9AB}" type="presParOf" srcId="{FF9BC7C3-F8DA-454C-B22A-2B4E368593F4}" destId="{D3F308A4-7A06-4D62-A023-A22BEF673576}" srcOrd="0" destOrd="0" presId="urn:microsoft.com/office/officeart/2018/2/layout/IconVerticalSolidList"/>
    <dgm:cxn modelId="{088AC4A7-3784-4A39-8641-375EB00CB877}" type="presParOf" srcId="{FF9BC7C3-F8DA-454C-B22A-2B4E368593F4}" destId="{ED58E2DA-E85C-473B-9599-D0498DF4A5D4}" srcOrd="1" destOrd="0" presId="urn:microsoft.com/office/officeart/2018/2/layout/IconVerticalSolidList"/>
    <dgm:cxn modelId="{D089E5AB-41AB-4D86-B998-EFE5A147C88D}" type="presParOf" srcId="{FF9BC7C3-F8DA-454C-B22A-2B4E368593F4}" destId="{9E05850F-371E-4A66-B521-4128E1787F3D}" srcOrd="2" destOrd="0" presId="urn:microsoft.com/office/officeart/2018/2/layout/IconVerticalSolidList"/>
    <dgm:cxn modelId="{4677135A-9C9F-45D3-B3A0-313D1D1A66A1}" type="presParOf" srcId="{FF9BC7C3-F8DA-454C-B22A-2B4E368593F4}" destId="{44E0A532-8859-4EDF-A0FA-751AF4B81FB6}" srcOrd="3" destOrd="0" presId="urn:microsoft.com/office/officeart/2018/2/layout/IconVerticalSolidList"/>
    <dgm:cxn modelId="{CF296470-D7B7-410E-9B6C-6596DA47A7FF}" type="presParOf" srcId="{FF9BC7C3-F8DA-454C-B22A-2B4E368593F4}" destId="{C3D7402B-3F64-4287-9DE3-2DCB5180BB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D9914C-65AC-4735-BF97-D759869799C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6AA0C2-3626-42B8-A8C8-B889615EA996}">
      <dgm:prSet/>
      <dgm:spPr/>
      <dgm:t>
        <a:bodyPr/>
        <a:lstStyle/>
        <a:p>
          <a:r>
            <a:rPr lang="en-US"/>
            <a:t>6 lines : Ensemble methods seem to work better but averaging their results with a NN brings better generalization;</a:t>
          </a:r>
        </a:p>
      </dgm:t>
    </dgm:pt>
    <dgm:pt modelId="{CE0B3A32-576D-442C-B329-F70E85C99C82}" type="parTrans" cxnId="{0D6EEFAA-98EC-4C41-B111-763E02CA9435}">
      <dgm:prSet/>
      <dgm:spPr/>
      <dgm:t>
        <a:bodyPr/>
        <a:lstStyle/>
        <a:p>
          <a:endParaRPr lang="en-US"/>
        </a:p>
      </dgm:t>
    </dgm:pt>
    <dgm:pt modelId="{AD973DB2-E65B-4087-B5DC-60B4CBFDFAFE}" type="sibTrans" cxnId="{0D6EEFAA-98EC-4C41-B111-763E02CA9435}">
      <dgm:prSet/>
      <dgm:spPr/>
      <dgm:t>
        <a:bodyPr/>
        <a:lstStyle/>
        <a:p>
          <a:endParaRPr lang="en-US"/>
        </a:p>
      </dgm:t>
    </dgm:pt>
    <dgm:pt modelId="{E5F8F975-C7B4-4BA1-AAA7-CA2A012EBE7D}">
      <dgm:prSet/>
      <dgm:spPr/>
      <dgm:t>
        <a:bodyPr/>
        <a:lstStyle/>
        <a:p>
          <a:r>
            <a:rPr lang="en-US"/>
            <a:t>NN are bad when we have very little data (EKO – 50 samples);</a:t>
          </a:r>
        </a:p>
      </dgm:t>
    </dgm:pt>
    <dgm:pt modelId="{FA996403-CE6E-4A70-99B8-93781E0F0DFB}" type="parTrans" cxnId="{C123BB31-075B-4043-B4D7-DE76CA573341}">
      <dgm:prSet/>
      <dgm:spPr/>
      <dgm:t>
        <a:bodyPr/>
        <a:lstStyle/>
        <a:p>
          <a:endParaRPr lang="en-US"/>
        </a:p>
      </dgm:t>
    </dgm:pt>
    <dgm:pt modelId="{C7DF3541-7B96-4F98-A3A2-82BFAC257669}" type="sibTrans" cxnId="{C123BB31-075B-4043-B4D7-DE76CA573341}">
      <dgm:prSet/>
      <dgm:spPr/>
      <dgm:t>
        <a:bodyPr/>
        <a:lstStyle/>
        <a:p>
          <a:endParaRPr lang="en-US"/>
        </a:p>
      </dgm:t>
    </dgm:pt>
    <dgm:pt modelId="{56383130-D30D-4FD5-A185-85AF288A07E4}">
      <dgm:prSet/>
      <dgm:spPr/>
      <dgm:t>
        <a:bodyPr/>
        <a:lstStyle/>
        <a:p>
          <a:r>
            <a:rPr lang="en-US"/>
            <a:t>Features importance does not change from one line to another;</a:t>
          </a:r>
        </a:p>
      </dgm:t>
    </dgm:pt>
    <dgm:pt modelId="{5057E37C-3651-47EC-9966-DC8BFE774039}" type="parTrans" cxnId="{03AF0268-706F-4395-ADDE-9386BC4CA17B}">
      <dgm:prSet/>
      <dgm:spPr/>
      <dgm:t>
        <a:bodyPr/>
        <a:lstStyle/>
        <a:p>
          <a:endParaRPr lang="en-US"/>
        </a:p>
      </dgm:t>
    </dgm:pt>
    <dgm:pt modelId="{9B8665EF-19D0-4AA7-9B87-D25B4450D7BF}" type="sibTrans" cxnId="{03AF0268-706F-4395-ADDE-9386BC4CA17B}">
      <dgm:prSet/>
      <dgm:spPr/>
      <dgm:t>
        <a:bodyPr/>
        <a:lstStyle/>
        <a:p>
          <a:endParaRPr lang="en-US"/>
        </a:p>
      </dgm:t>
    </dgm:pt>
    <dgm:pt modelId="{D0DDE8CD-CF6A-E040-8941-97E09ADD1A21}" type="pres">
      <dgm:prSet presAssocID="{3FD9914C-65AC-4735-BF97-D759869799C2}" presName="vert0" presStyleCnt="0">
        <dgm:presLayoutVars>
          <dgm:dir/>
          <dgm:animOne val="branch"/>
          <dgm:animLvl val="lvl"/>
        </dgm:presLayoutVars>
      </dgm:prSet>
      <dgm:spPr/>
    </dgm:pt>
    <dgm:pt modelId="{FE919DEB-15CD-6C46-9624-58381C4841E2}" type="pres">
      <dgm:prSet presAssocID="{F56AA0C2-3626-42B8-A8C8-B889615EA996}" presName="thickLine" presStyleLbl="alignNode1" presStyleIdx="0" presStyleCnt="3"/>
      <dgm:spPr/>
    </dgm:pt>
    <dgm:pt modelId="{E282FDE7-664D-3145-832F-BFC8312450E4}" type="pres">
      <dgm:prSet presAssocID="{F56AA0C2-3626-42B8-A8C8-B889615EA996}" presName="horz1" presStyleCnt="0"/>
      <dgm:spPr/>
    </dgm:pt>
    <dgm:pt modelId="{DA9FE0CE-9851-CB40-8A66-83FB63250E1D}" type="pres">
      <dgm:prSet presAssocID="{F56AA0C2-3626-42B8-A8C8-B889615EA996}" presName="tx1" presStyleLbl="revTx" presStyleIdx="0" presStyleCnt="3"/>
      <dgm:spPr/>
    </dgm:pt>
    <dgm:pt modelId="{E2754DBF-CBB7-AE4C-8708-997AD182BC93}" type="pres">
      <dgm:prSet presAssocID="{F56AA0C2-3626-42B8-A8C8-B889615EA996}" presName="vert1" presStyleCnt="0"/>
      <dgm:spPr/>
    </dgm:pt>
    <dgm:pt modelId="{772DE059-C428-0E41-AFCA-FD7E0E0014FF}" type="pres">
      <dgm:prSet presAssocID="{E5F8F975-C7B4-4BA1-AAA7-CA2A012EBE7D}" presName="thickLine" presStyleLbl="alignNode1" presStyleIdx="1" presStyleCnt="3"/>
      <dgm:spPr/>
    </dgm:pt>
    <dgm:pt modelId="{E19DA810-7FF4-F648-A325-7006E16987DA}" type="pres">
      <dgm:prSet presAssocID="{E5F8F975-C7B4-4BA1-AAA7-CA2A012EBE7D}" presName="horz1" presStyleCnt="0"/>
      <dgm:spPr/>
    </dgm:pt>
    <dgm:pt modelId="{23E3453D-90EE-DF43-A8F0-70E271C0E90E}" type="pres">
      <dgm:prSet presAssocID="{E5F8F975-C7B4-4BA1-AAA7-CA2A012EBE7D}" presName="tx1" presStyleLbl="revTx" presStyleIdx="1" presStyleCnt="3"/>
      <dgm:spPr/>
    </dgm:pt>
    <dgm:pt modelId="{6E8F2A5C-A85E-A542-B5FC-BAB8604C4ED2}" type="pres">
      <dgm:prSet presAssocID="{E5F8F975-C7B4-4BA1-AAA7-CA2A012EBE7D}" presName="vert1" presStyleCnt="0"/>
      <dgm:spPr/>
    </dgm:pt>
    <dgm:pt modelId="{C26AFF09-7E82-7544-BB2D-FA91FB820BD8}" type="pres">
      <dgm:prSet presAssocID="{56383130-D30D-4FD5-A185-85AF288A07E4}" presName="thickLine" presStyleLbl="alignNode1" presStyleIdx="2" presStyleCnt="3"/>
      <dgm:spPr/>
    </dgm:pt>
    <dgm:pt modelId="{BC0AB9B4-F472-AD43-B529-D4422B0382E2}" type="pres">
      <dgm:prSet presAssocID="{56383130-D30D-4FD5-A185-85AF288A07E4}" presName="horz1" presStyleCnt="0"/>
      <dgm:spPr/>
    </dgm:pt>
    <dgm:pt modelId="{DEF84C67-AC5D-8547-A1DB-E1BD6E4B09EB}" type="pres">
      <dgm:prSet presAssocID="{56383130-D30D-4FD5-A185-85AF288A07E4}" presName="tx1" presStyleLbl="revTx" presStyleIdx="2" presStyleCnt="3"/>
      <dgm:spPr/>
    </dgm:pt>
    <dgm:pt modelId="{4328E0C7-7BBF-8B44-91D1-EB43B3A73BEF}" type="pres">
      <dgm:prSet presAssocID="{56383130-D30D-4FD5-A185-85AF288A07E4}" presName="vert1" presStyleCnt="0"/>
      <dgm:spPr/>
    </dgm:pt>
  </dgm:ptLst>
  <dgm:cxnLst>
    <dgm:cxn modelId="{C34D071A-6E38-8E40-A1FB-0FB5D7232829}" type="presOf" srcId="{3FD9914C-65AC-4735-BF97-D759869799C2}" destId="{D0DDE8CD-CF6A-E040-8941-97E09ADD1A21}" srcOrd="0" destOrd="0" presId="urn:microsoft.com/office/officeart/2008/layout/LinedList"/>
    <dgm:cxn modelId="{C123BB31-075B-4043-B4D7-DE76CA573341}" srcId="{3FD9914C-65AC-4735-BF97-D759869799C2}" destId="{E5F8F975-C7B4-4BA1-AAA7-CA2A012EBE7D}" srcOrd="1" destOrd="0" parTransId="{FA996403-CE6E-4A70-99B8-93781E0F0DFB}" sibTransId="{C7DF3541-7B96-4F98-A3A2-82BFAC257669}"/>
    <dgm:cxn modelId="{03AF0268-706F-4395-ADDE-9386BC4CA17B}" srcId="{3FD9914C-65AC-4735-BF97-D759869799C2}" destId="{56383130-D30D-4FD5-A185-85AF288A07E4}" srcOrd="2" destOrd="0" parTransId="{5057E37C-3651-47EC-9966-DC8BFE774039}" sibTransId="{9B8665EF-19D0-4AA7-9B87-D25B4450D7BF}"/>
    <dgm:cxn modelId="{6F2B9D9B-8250-854F-927E-1DBC622ED75B}" type="presOf" srcId="{F56AA0C2-3626-42B8-A8C8-B889615EA996}" destId="{DA9FE0CE-9851-CB40-8A66-83FB63250E1D}" srcOrd="0" destOrd="0" presId="urn:microsoft.com/office/officeart/2008/layout/LinedList"/>
    <dgm:cxn modelId="{DE8E72A2-4AB1-3A4C-A5F2-D93037A732A0}" type="presOf" srcId="{56383130-D30D-4FD5-A185-85AF288A07E4}" destId="{DEF84C67-AC5D-8547-A1DB-E1BD6E4B09EB}" srcOrd="0" destOrd="0" presId="urn:microsoft.com/office/officeart/2008/layout/LinedList"/>
    <dgm:cxn modelId="{0D6EEFAA-98EC-4C41-B111-763E02CA9435}" srcId="{3FD9914C-65AC-4735-BF97-D759869799C2}" destId="{F56AA0C2-3626-42B8-A8C8-B889615EA996}" srcOrd="0" destOrd="0" parTransId="{CE0B3A32-576D-442C-B329-F70E85C99C82}" sibTransId="{AD973DB2-E65B-4087-B5DC-60B4CBFDFAFE}"/>
    <dgm:cxn modelId="{B07B6BD2-184D-C544-B907-9705C589A27C}" type="presOf" srcId="{E5F8F975-C7B4-4BA1-AAA7-CA2A012EBE7D}" destId="{23E3453D-90EE-DF43-A8F0-70E271C0E90E}" srcOrd="0" destOrd="0" presId="urn:microsoft.com/office/officeart/2008/layout/LinedList"/>
    <dgm:cxn modelId="{2B50A8F6-5929-6249-AD5D-94A30A268E4D}" type="presParOf" srcId="{D0DDE8CD-CF6A-E040-8941-97E09ADD1A21}" destId="{FE919DEB-15CD-6C46-9624-58381C4841E2}" srcOrd="0" destOrd="0" presId="urn:microsoft.com/office/officeart/2008/layout/LinedList"/>
    <dgm:cxn modelId="{793760B8-A2D9-A944-989E-08AD32618A21}" type="presParOf" srcId="{D0DDE8CD-CF6A-E040-8941-97E09ADD1A21}" destId="{E282FDE7-664D-3145-832F-BFC8312450E4}" srcOrd="1" destOrd="0" presId="urn:microsoft.com/office/officeart/2008/layout/LinedList"/>
    <dgm:cxn modelId="{7C854BEE-3B39-A041-9EF2-316ECC1A5852}" type="presParOf" srcId="{E282FDE7-664D-3145-832F-BFC8312450E4}" destId="{DA9FE0CE-9851-CB40-8A66-83FB63250E1D}" srcOrd="0" destOrd="0" presId="urn:microsoft.com/office/officeart/2008/layout/LinedList"/>
    <dgm:cxn modelId="{FBBFC8B2-E0DB-D447-B37B-891149A8C89D}" type="presParOf" srcId="{E282FDE7-664D-3145-832F-BFC8312450E4}" destId="{E2754DBF-CBB7-AE4C-8708-997AD182BC93}" srcOrd="1" destOrd="0" presId="urn:microsoft.com/office/officeart/2008/layout/LinedList"/>
    <dgm:cxn modelId="{7922E24E-E0A7-F64B-BC7E-D5940A04440C}" type="presParOf" srcId="{D0DDE8CD-CF6A-E040-8941-97E09ADD1A21}" destId="{772DE059-C428-0E41-AFCA-FD7E0E0014FF}" srcOrd="2" destOrd="0" presId="urn:microsoft.com/office/officeart/2008/layout/LinedList"/>
    <dgm:cxn modelId="{E3B6518C-56F4-7E4D-986F-EDA2C16D6826}" type="presParOf" srcId="{D0DDE8CD-CF6A-E040-8941-97E09ADD1A21}" destId="{E19DA810-7FF4-F648-A325-7006E16987DA}" srcOrd="3" destOrd="0" presId="urn:microsoft.com/office/officeart/2008/layout/LinedList"/>
    <dgm:cxn modelId="{60EFDDEC-75F3-7D4D-B3FA-9BCC45C3BDDF}" type="presParOf" srcId="{E19DA810-7FF4-F648-A325-7006E16987DA}" destId="{23E3453D-90EE-DF43-A8F0-70E271C0E90E}" srcOrd="0" destOrd="0" presId="urn:microsoft.com/office/officeart/2008/layout/LinedList"/>
    <dgm:cxn modelId="{9EEBDC51-333C-0949-BA00-6C572B5C24CF}" type="presParOf" srcId="{E19DA810-7FF4-F648-A325-7006E16987DA}" destId="{6E8F2A5C-A85E-A542-B5FC-BAB8604C4ED2}" srcOrd="1" destOrd="0" presId="urn:microsoft.com/office/officeart/2008/layout/LinedList"/>
    <dgm:cxn modelId="{6D020D7B-94F0-3E4E-AF72-9D8DBB92525A}" type="presParOf" srcId="{D0DDE8CD-CF6A-E040-8941-97E09ADD1A21}" destId="{C26AFF09-7E82-7544-BB2D-FA91FB820BD8}" srcOrd="4" destOrd="0" presId="urn:microsoft.com/office/officeart/2008/layout/LinedList"/>
    <dgm:cxn modelId="{33695DE0-B7C0-A74E-BC11-76D4FFB9EFDF}" type="presParOf" srcId="{D0DDE8CD-CF6A-E040-8941-97E09ADD1A21}" destId="{BC0AB9B4-F472-AD43-B529-D4422B0382E2}" srcOrd="5" destOrd="0" presId="urn:microsoft.com/office/officeart/2008/layout/LinedList"/>
    <dgm:cxn modelId="{F0CF8604-4935-634E-9F3D-5240F35999D9}" type="presParOf" srcId="{BC0AB9B4-F472-AD43-B529-D4422B0382E2}" destId="{DEF84C67-AC5D-8547-A1DB-E1BD6E4B09EB}" srcOrd="0" destOrd="0" presId="urn:microsoft.com/office/officeart/2008/layout/LinedList"/>
    <dgm:cxn modelId="{4F0B8506-7B1C-5A47-9726-0E1D3AFC41E7}" type="presParOf" srcId="{BC0AB9B4-F472-AD43-B529-D4422B0382E2}" destId="{4328E0C7-7BBF-8B44-91D1-EB43B3A73B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16A53-B6F9-4B65-A8B1-2D22D83AA435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D6AD-2BEF-439B-9814-5CC5FE0437AF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4EAFE-95E3-4D07-9DA1-3886D170F9B4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2 additional lines (+</a:t>
          </a:r>
          <a:r>
            <a:rPr lang="en-GB" sz="2200" kern="1200"/>
            <a:t>filtering of the bores)</a:t>
          </a:r>
          <a:endParaRPr lang="en-US" sz="2200" kern="1200"/>
        </a:p>
      </dsp:txBody>
      <dsp:txXfrm>
        <a:off x="1879455" y="695"/>
        <a:ext cx="4237880" cy="1627234"/>
      </dsp:txXfrm>
    </dsp:sp>
    <dsp:sp modelId="{684FA914-A0CE-4AE6-96BE-1F22E85C0FD6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D3C58-E7D6-44B7-9E82-90DEC1F2C21B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EA8CA-39D9-4077-A99A-DFD1B335A6BC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Machine Learning models : Extra Trees and Gradient Boosting</a:t>
          </a:r>
        </a:p>
      </dsp:txBody>
      <dsp:txXfrm>
        <a:off x="1879455" y="2034738"/>
        <a:ext cx="4237880" cy="1627234"/>
      </dsp:txXfrm>
    </dsp:sp>
    <dsp:sp modelId="{D3F308A4-7A06-4D62-A023-A22BEF673576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8E2DA-E85C-473B-9599-D0498DF4A5D4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0A532-8859-4EDF-A0FA-751AF4B81FB6}">
      <dsp:nvSpPr>
        <dsp:cNvPr id="0" name=""/>
        <dsp:cNvSpPr/>
      </dsp:nvSpPr>
      <dsp:spPr>
        <a:xfrm>
          <a:off x="1879455" y="4068781"/>
          <a:ext cx="2752801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an averaging models and </a:t>
          </a:r>
          <a:r>
            <a:rPr lang="en-GB" sz="2200" kern="1200"/>
            <a:t>scripts to apply inference in the pipeline</a:t>
          </a:r>
          <a:r>
            <a:rPr lang="en-US" sz="2200" kern="1200"/>
            <a:t>: </a:t>
          </a:r>
        </a:p>
      </dsp:txBody>
      <dsp:txXfrm>
        <a:off x="1879455" y="4068781"/>
        <a:ext cx="2752801" cy="1627234"/>
      </dsp:txXfrm>
    </dsp:sp>
    <dsp:sp modelId="{C3D7402B-3F64-4287-9DE3-2DCB5180BB4C}">
      <dsp:nvSpPr>
        <dsp:cNvPr id="0" name=""/>
        <dsp:cNvSpPr/>
      </dsp:nvSpPr>
      <dsp:spPr>
        <a:xfrm>
          <a:off x="4632257" y="4068781"/>
          <a:ext cx="1485078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 ensemble methods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 ensemble methods + 1 Neural Network</a:t>
          </a:r>
        </a:p>
      </dsp:txBody>
      <dsp:txXfrm>
        <a:off x="4632257" y="4068781"/>
        <a:ext cx="1485078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19DEB-15CD-6C46-9624-58381C4841E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FE0CE-9851-CB40-8A66-83FB63250E1D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6 lines : Ensemble methods seem to work better but averaging their results with a NN brings better generalization;</a:t>
          </a:r>
        </a:p>
      </dsp:txBody>
      <dsp:txXfrm>
        <a:off x="0" y="2703"/>
        <a:ext cx="6900512" cy="1843578"/>
      </dsp:txXfrm>
    </dsp:sp>
    <dsp:sp modelId="{772DE059-C428-0E41-AFCA-FD7E0E0014F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3453D-90EE-DF43-A8F0-70E271C0E90E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NN are bad when we have very little data (EKO – 50 samples);</a:t>
          </a:r>
        </a:p>
      </dsp:txBody>
      <dsp:txXfrm>
        <a:off x="0" y="1846281"/>
        <a:ext cx="6900512" cy="1843578"/>
      </dsp:txXfrm>
    </dsp:sp>
    <dsp:sp modelId="{C26AFF09-7E82-7544-BB2D-FA91FB820BD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84C67-AC5D-8547-A1DB-E1BD6E4B09EB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Features importance does not change from one line to another;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5F43-F173-5641-A07E-BA72AC672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E4565-7FDA-EB43-8F7E-D55424B4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5649-4186-814F-A67B-83270805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1F5E-B48F-3E4F-89F6-C7D8456B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35D3-1196-6046-AEB4-60CCF12F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127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91B-7BB3-DB40-9793-255A6ACE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104EE-8EB1-F543-B9E6-1EBF7890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AA82-2B5E-DF4C-9F10-50A63CFD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CAED-AB74-A847-8BF9-B8C470AF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46A5-30CA-D841-85BF-A2C8037B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211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F59D4-4304-1244-BCCE-8A04E03B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724D0-3DA7-1046-8B7C-1862637A4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ADD0-76F0-254E-A4BB-3614B4AE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6BE4-D3D1-2443-9920-8E1EF645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64BA-2029-3542-9C1F-56BEB2BE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2987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BF2E-49C8-2C48-86F2-11535F1E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998C-EB90-1544-84FD-8C3B4304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3E4C-4C7B-6B4A-83E4-9A47A2AD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4334-9483-B54D-A671-5FCA2CC9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D49A-13F9-7740-8082-4ABCD0B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50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8666-9CD6-254F-AA97-E0CD3591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0F64-9978-F84B-8BB5-9A0D2658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62D8-D138-334F-969C-80393A11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B537-B74A-3748-88AE-FD8524EF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E9B4-258F-DB46-88F4-396A84D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617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0527-3AF8-DA42-9473-78A86EB8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52FB-0F10-AA4C-9F52-A6893D4A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7C8F5-E271-7140-A465-CF815C488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1D27A-9BC2-5F42-8E25-143A9FD7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A5B1-0BEC-564A-928B-DF3717CD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4D699-404F-2948-BA42-FF891C31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168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932E-B63B-7F49-9CA5-70EC77C4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7834-DA32-7F4D-B00B-D6774331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F100-9CCF-5F48-BBDF-2F975F13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1C2D-64B5-2F49-B117-1F7C1A224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37C3-0A5A-0842-ADA4-C4294E663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54A16-50FE-764A-A3E0-7DEF046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8708B-7E1C-934A-82EF-15922E96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2D0EB-6652-864F-A4CA-EADC7BC7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274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02BD-1331-E047-9758-3D97DC16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B8388-21B6-FA43-8CF4-4232C7BC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42CB5-9FAE-B742-B839-02746997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72807-FE5B-5847-B21F-06B7AB7A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4890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D0271-E5F8-7B41-9E3A-FC002617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59417-924A-9841-A578-1F38D195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A92E5-8EF6-0D44-8DB1-18B5957E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228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64BC-37CD-4346-8FA7-4D10124C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82F0-58E5-434D-BF16-FFE7EEB6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A917-00AE-6340-A4E0-D2ECE5C3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02DB8-9D44-7041-AA41-D4C66B2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63BBB-927F-684E-8C07-AAE6E7F2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9D01-1802-C947-BEAD-E3F5310C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8950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70FE-1D2D-844D-B2EB-976B5226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CB808-3B76-CB43-844E-1EA3A15E8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4F086-FAB9-0947-8184-EE5B12678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9BA3-B91C-6C47-9990-65410B61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47231-35CE-D44A-8EEF-6B96FEEE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BFE72-1DB5-BC45-9497-84057958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761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83298-7DFE-AB40-904F-5B5BB1B6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901-3F3B-7548-B162-D2D78C67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E550-7D23-D44D-BAA0-3C181C64E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11999-C17F-1C47-A7EB-8E4F3D0EF686}" type="datetimeFigureOut">
              <a:rPr lang="en-FR" smtClean="0"/>
              <a:t>10/03/2022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5E3F-1FCD-B74E-918D-543655267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C25B-70AB-184E-9BF8-9C103FBE9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6F70-6FD8-5242-9D4A-9297A7E9CE9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3915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AA1EF-A186-E541-BFB2-13BAB7BD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Code improvements</a:t>
            </a:r>
            <a:endParaRPr lang="en-US" sz="5000">
              <a:cs typeface="Calibri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E3E68-031C-4124-AD8F-C5B56AFC3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79576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9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7CD112-F10A-41E4-A632-A65B92B5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Galma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252FB56-029B-4003-AA0A-E5A12B81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81729"/>
            <a:ext cx="6780700" cy="4492212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C0EC154-390C-499C-B694-D4F116D2D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98198"/>
              </p:ext>
            </p:extLst>
          </p:nvPr>
        </p:nvGraphicFramePr>
        <p:xfrm>
          <a:off x="1113064" y="5196054"/>
          <a:ext cx="2076450" cy="10235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46187153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588655975"/>
                    </a:ext>
                  </a:extLst>
                </a:gridCol>
              </a:tblGrid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# points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7261453"/>
                  </a:ext>
                </a:extLst>
              </a:tr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Direction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977515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Type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JI5 - I20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38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5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846DCE-7EBA-42C5-BEF1-FD66CF50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EKO1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0B397AE-0F7C-4954-91FD-F812B259C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D03E821-ECC1-4675-AFD5-83E2F12A8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73024"/>
              </p:ext>
            </p:extLst>
          </p:nvPr>
        </p:nvGraphicFramePr>
        <p:xfrm>
          <a:off x="1113064" y="5196054"/>
          <a:ext cx="2076450" cy="10235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46187153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588655975"/>
                    </a:ext>
                  </a:extLst>
                </a:gridCol>
              </a:tblGrid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# points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7261453"/>
                  </a:ext>
                </a:extLst>
              </a:tr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Direction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L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977515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Type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I20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38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16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BAD838-220A-4B48-951C-EEBD2A20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Sagunto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926B4AC-94B3-4660-82C8-F6AD066D0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BD72777-722F-48AB-BECA-D40E3BB6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40763"/>
              </p:ext>
            </p:extLst>
          </p:nvPr>
        </p:nvGraphicFramePr>
        <p:xfrm>
          <a:off x="1113064" y="5196054"/>
          <a:ext cx="2076450" cy="10235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46187153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588655975"/>
                    </a:ext>
                  </a:extLst>
                </a:gridCol>
              </a:tblGrid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# points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7261453"/>
                  </a:ext>
                </a:extLst>
              </a:tr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Direction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L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977515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Type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I20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38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89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B15488-05D5-4C78-82AC-821E9FC6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SDG3-V2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5856E4-5FC7-4B18-B20B-886CC1D8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81729"/>
            <a:ext cx="6780700" cy="4492212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9E95B16-F59B-4EFD-8697-C51B643C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09887"/>
              </p:ext>
            </p:extLst>
          </p:nvPr>
        </p:nvGraphicFramePr>
        <p:xfrm>
          <a:off x="1113064" y="5196054"/>
          <a:ext cx="2076450" cy="10235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46187153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588655975"/>
                    </a:ext>
                  </a:extLst>
                </a:gridCol>
              </a:tblGrid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# points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7261453"/>
                  </a:ext>
                </a:extLst>
              </a:tr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Direction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T - L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977515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Type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I20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38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1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EEB20D-B75D-40C3-BC2F-B28882AD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SDG3.5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B27C79-7C28-4104-9092-35C9D9C9E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0CA0136-4CB8-48C1-8A17-310576897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27554"/>
              </p:ext>
            </p:extLst>
          </p:nvPr>
        </p:nvGraphicFramePr>
        <p:xfrm>
          <a:off x="1113064" y="5196054"/>
          <a:ext cx="2076450" cy="10235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46187153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588655975"/>
                    </a:ext>
                  </a:extLst>
                </a:gridCol>
              </a:tblGrid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# points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7261453"/>
                  </a:ext>
                </a:extLst>
              </a:tr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Direction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T - L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977515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Type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I20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38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78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5C63C5-A3CB-4D2C-B70E-9A216E74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5237BE-3C28-4713-A203-2C1365772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2712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48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E493EE-0DF1-4A21-85E9-890A0E64D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05" y="479747"/>
            <a:ext cx="11400389" cy="589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53E53EE-EF59-4E65-BFC0-C72532A2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2752"/>
            <a:ext cx="12192000" cy="6652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8C789A-FFB0-4142-9544-0D41C123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6 lines vs 4 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06EF65-A1C5-4F09-92CB-3219A0A77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999" y="2985169"/>
            <a:ext cx="11496821" cy="19544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BF77EE1-9D2D-47FF-A25E-5075030A397F}"/>
              </a:ext>
            </a:extLst>
          </p:cNvPr>
          <p:cNvSpPr txBox="1"/>
          <p:nvPr/>
        </p:nvSpPr>
        <p:spPr>
          <a:xfrm>
            <a:off x="2150831" y="6304738"/>
            <a:ext cx="788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Meilleure généralisation – résultats quasiment identiques sur le train, </a:t>
            </a:r>
            <a:r>
              <a:rPr lang="fr-FR" err="1">
                <a:solidFill>
                  <a:schemeClr val="bg1"/>
                </a:solidFill>
              </a:rPr>
              <a:t>valid</a:t>
            </a:r>
            <a:r>
              <a:rPr lang="fr-FR">
                <a:solidFill>
                  <a:schemeClr val="bg1"/>
                </a:solidFill>
              </a:rPr>
              <a:t> et test </a:t>
            </a:r>
          </a:p>
        </p:txBody>
      </p:sp>
    </p:spTree>
    <p:extLst>
      <p:ext uri="{BB962C8B-B14F-4D97-AF65-F5344CB8AC3E}">
        <p14:creationId xmlns:p14="http://schemas.microsoft.com/office/powerpoint/2010/main" val="295201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82908DAF-4FEA-1447-8534-3D4912FD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3" y="3527425"/>
            <a:ext cx="3309938" cy="16875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6F5651-F293-464B-BB8F-BA65FCB73CEA}"/>
              </a:ext>
            </a:extLst>
          </p:cNvPr>
          <p:cNvSpPr txBox="1"/>
          <p:nvPr/>
        </p:nvSpPr>
        <p:spPr>
          <a:xfrm>
            <a:off x="1287463" y="5214938"/>
            <a:ext cx="3309938" cy="3381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FR" sz="1300">
                <a:solidFill>
                  <a:srgbClr val="FFFFFF"/>
                </a:solidFill>
              </a:rPr>
              <a:t>Random Forest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8E6539F-44CC-E946-A87F-56F46CE23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75" y="3527425"/>
            <a:ext cx="3306763" cy="1687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89F4C-F910-B649-ACD8-8B8EC3AE3D24}"/>
              </a:ext>
            </a:extLst>
          </p:cNvPr>
          <p:cNvSpPr txBox="1"/>
          <p:nvPr/>
        </p:nvSpPr>
        <p:spPr>
          <a:xfrm>
            <a:off x="4664075" y="5214938"/>
            <a:ext cx="3306763" cy="3381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FR" sz="1300">
                <a:solidFill>
                  <a:srgbClr val="FFFFFF"/>
                </a:solidFill>
              </a:rPr>
              <a:t>Extra Trees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9B08E422-B712-4F46-92A0-5CD4B3207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3527425"/>
            <a:ext cx="3311525" cy="1687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6BB604-5630-8C43-96D4-25C5017BEF6B}"/>
              </a:ext>
            </a:extLst>
          </p:cNvPr>
          <p:cNvSpPr txBox="1"/>
          <p:nvPr/>
        </p:nvSpPr>
        <p:spPr>
          <a:xfrm>
            <a:off x="8039100" y="5214938"/>
            <a:ext cx="3311525" cy="3381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FR" sz="1300">
                <a:solidFill>
                  <a:srgbClr val="FFFFFF"/>
                </a:solidFill>
              </a:rPr>
              <a:t>Gradient Boosting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DA40-AF3B-8E4D-B248-14913542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FR" sz="4000" dirty="0">
                <a:solidFill>
                  <a:srgbClr val="FFFFFF"/>
                </a:solidFill>
              </a:rPr>
              <a:t>Comparaison of RF, ET and GB</a:t>
            </a:r>
          </a:p>
        </p:txBody>
      </p:sp>
    </p:spTree>
    <p:extLst>
      <p:ext uri="{BB962C8B-B14F-4D97-AF65-F5344CB8AC3E}">
        <p14:creationId xmlns:p14="http://schemas.microsoft.com/office/powerpoint/2010/main" val="347935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12F8779-83DA-7A4F-8AC6-466988B1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3704067"/>
            <a:ext cx="6572101" cy="2924584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F0C4F931-A668-934D-A889-942AF07DE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348"/>
            <a:ext cx="6572103" cy="29245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AD10451-E7C8-DE49-A0C8-3B07CC7CB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6379"/>
          <a:stretch/>
        </p:blipFill>
        <p:spPr>
          <a:xfrm>
            <a:off x="6141720" y="2029216"/>
            <a:ext cx="5889859" cy="279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071A5AD9-DD6C-A145-AB94-8BA46081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4992"/>
            <a:ext cx="6567948" cy="2922736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4B1E4234-E200-CF48-985C-6687D10C6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" y="249410"/>
            <a:ext cx="6481938" cy="2884461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CEA40E0-62F6-9047-A0BF-C2FC2DC2AD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72"/>
          <a:stretch/>
        </p:blipFill>
        <p:spPr>
          <a:xfrm>
            <a:off x="6212490" y="2025462"/>
            <a:ext cx="5893500" cy="28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331F53-F2CC-624C-B6E3-3732A568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1617"/>
            <a:ext cx="6557412" cy="2918047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AEC6C10A-E1B1-3C43-976C-D3EA012CD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5234"/>
            <a:ext cx="6557412" cy="29180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68EA433-2017-1F48-BFDD-7F8707C0A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8414"/>
          <a:stretch/>
        </p:blipFill>
        <p:spPr>
          <a:xfrm>
            <a:off x="6308032" y="1979743"/>
            <a:ext cx="5777288" cy="280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5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F5594F-FB6B-44A6-9EE7-A35C716E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SDG3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2CB7ED-0934-41A4-9B90-44959912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AF4B324-41DB-4143-98DE-67C74E0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65470"/>
              </p:ext>
            </p:extLst>
          </p:nvPr>
        </p:nvGraphicFramePr>
        <p:xfrm>
          <a:off x="1113064" y="5196054"/>
          <a:ext cx="2076450" cy="102358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8225">
                  <a:extLst>
                    <a:ext uri="{9D8B030D-6E8A-4147-A177-3AD203B41FA5}">
                      <a16:colId xmlns:a16="http://schemas.microsoft.com/office/drawing/2014/main" val="461871536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588655975"/>
                    </a:ext>
                  </a:extLst>
                </a:gridCol>
              </a:tblGrid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# points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642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7261453"/>
                  </a:ext>
                </a:extLst>
              </a:tr>
              <a:tr h="345028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Direction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L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2977515"/>
                  </a:ext>
                </a:extLst>
              </a:tr>
              <a:tr h="333527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Type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I20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38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58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65F5EB-5402-4290-BCBD-B1E9990B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Problem visualization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6C08973E-F502-496B-9ECC-42C74370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241468"/>
            <a:ext cx="5586942" cy="279347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940049-A322-4E08-8E6B-EC903602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646924"/>
            <a:ext cx="5586942" cy="27934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4EA990C-EB1F-4378-A81F-18380FA77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646924"/>
            <a:ext cx="5586942" cy="279347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29C3274-29DE-4C13-9029-1498A1ADE49F}"/>
              </a:ext>
            </a:extLst>
          </p:cNvPr>
          <p:cNvSpPr txBox="1"/>
          <p:nvPr/>
        </p:nvSpPr>
        <p:spPr>
          <a:xfrm>
            <a:off x="749204" y="6241780"/>
            <a:ext cx="534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1 Layer - 64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E2F601-232A-4383-AFF6-964A3A7778ED}"/>
              </a:ext>
            </a:extLst>
          </p:cNvPr>
          <p:cNvSpPr txBox="1"/>
          <p:nvPr/>
        </p:nvSpPr>
        <p:spPr>
          <a:xfrm>
            <a:off x="6479837" y="3034938"/>
            <a:ext cx="558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1 Layer - 256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CDEB8B4-DCFB-424C-A35B-A635AF6E4995}"/>
              </a:ext>
            </a:extLst>
          </p:cNvPr>
          <p:cNvSpPr txBox="1"/>
          <p:nvPr/>
        </p:nvSpPr>
        <p:spPr>
          <a:xfrm>
            <a:off x="6478379" y="6377871"/>
            <a:ext cx="558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2 Layer - 64</a:t>
            </a:r>
          </a:p>
        </p:txBody>
      </p:sp>
    </p:spTree>
    <p:extLst>
      <p:ext uri="{BB962C8B-B14F-4D97-AF65-F5344CB8AC3E}">
        <p14:creationId xmlns:p14="http://schemas.microsoft.com/office/powerpoint/2010/main" val="145621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Code improvements</vt:lpstr>
      <vt:lpstr>PowerPoint Presentation</vt:lpstr>
      <vt:lpstr>6 lines vs 4 lines</vt:lpstr>
      <vt:lpstr>Comparaison of RF, ET and GB</vt:lpstr>
      <vt:lpstr>PowerPoint Presentation</vt:lpstr>
      <vt:lpstr>PowerPoint Presentation</vt:lpstr>
      <vt:lpstr>PowerPoint Presentation</vt:lpstr>
      <vt:lpstr>SDG3</vt:lpstr>
      <vt:lpstr>Problem visualization</vt:lpstr>
      <vt:lpstr>Galma</vt:lpstr>
      <vt:lpstr>EKO1</vt:lpstr>
      <vt:lpstr>Sagunto</vt:lpstr>
      <vt:lpstr>SDG3-V2</vt:lpstr>
      <vt:lpstr>SDG3.5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 Pagneux (Student at CentraleSupelec)</dc:creator>
  <cp:lastModifiedBy>Antoine Pagneux (Student at CentraleSupelec)</cp:lastModifiedBy>
  <cp:revision>1</cp:revision>
  <dcterms:created xsi:type="dcterms:W3CDTF">2022-03-09T14:32:41Z</dcterms:created>
  <dcterms:modified xsi:type="dcterms:W3CDTF">2022-03-10T08:43:48Z</dcterms:modified>
</cp:coreProperties>
</file>