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notesSlides/notesSlide27.xml" ContentType="application/vnd.openxmlformats-officedocument.presentationml.notesSlide+xml"/>
  <Override PartName="/ppt/ink/ink42.xml" ContentType="application/inkml+xml"/>
  <Override PartName="/ppt/ink/ink4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262" r:id="rId5"/>
    <p:sldId id="267" r:id="rId6"/>
    <p:sldId id="287" r:id="rId7"/>
    <p:sldId id="266" r:id="rId8"/>
    <p:sldId id="284" r:id="rId9"/>
    <p:sldId id="285" r:id="rId10"/>
    <p:sldId id="268" r:id="rId11"/>
    <p:sldId id="279" r:id="rId12"/>
    <p:sldId id="277" r:id="rId13"/>
    <p:sldId id="280" r:id="rId14"/>
    <p:sldId id="281" r:id="rId15"/>
    <p:sldId id="273" r:id="rId16"/>
    <p:sldId id="274" r:id="rId17"/>
    <p:sldId id="269" r:id="rId18"/>
    <p:sldId id="282" r:id="rId19"/>
    <p:sldId id="283" r:id="rId20"/>
    <p:sldId id="270" r:id="rId21"/>
    <p:sldId id="276" r:id="rId22"/>
    <p:sldId id="275" r:id="rId23"/>
    <p:sldId id="286" r:id="rId24"/>
    <p:sldId id="271" r:id="rId25"/>
    <p:sldId id="272" r:id="rId26"/>
    <p:sldId id="263" r:id="rId27"/>
    <p:sldId id="257" r:id="rId28"/>
    <p:sldId id="264" r:id="rId29"/>
    <p:sldId id="265" r:id="rId30"/>
    <p:sldId id="258" r:id="rId31"/>
    <p:sldId id="278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695485-68BE-4017-9861-991408CB9106}" v="56" dt="2025-01-05T22:47:24.211"/>
    <p1510:client id="{A0F386B6-887E-4D58-BB0F-9808369C3629}" v="786" dt="2025-01-05T14:03:52.9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8659" autoAdjust="0"/>
  </p:normalViewPr>
  <p:slideViewPr>
    <p:cSldViewPr snapToGrid="0">
      <p:cViewPr varScale="1">
        <p:scale>
          <a:sx n="87" d="100"/>
          <a:sy n="87" d="100"/>
        </p:scale>
        <p:origin x="8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ïan BEAUJARD" userId="8f2f6790-8c6a-48d2-b20f-083b7c424e20" providerId="ADAL" clId="{A0F386B6-887E-4D58-BB0F-9808369C3629}"/>
    <pc:docChg chg="undo custSel addSld delSld modSld sldOrd modMainMaster">
      <pc:chgData name="Traïan BEAUJARD" userId="8f2f6790-8c6a-48d2-b20f-083b7c424e20" providerId="ADAL" clId="{A0F386B6-887E-4D58-BB0F-9808369C3629}" dt="2025-01-06T11:40:28.454" v="5077" actId="242"/>
      <pc:docMkLst>
        <pc:docMk/>
      </pc:docMkLst>
      <pc:sldChg chg="del ord">
        <pc:chgData name="Traïan BEAUJARD" userId="8f2f6790-8c6a-48d2-b20f-083b7c424e20" providerId="ADAL" clId="{A0F386B6-887E-4D58-BB0F-9808369C3629}" dt="2025-01-04T20:24:48.968" v="1693" actId="47"/>
        <pc:sldMkLst>
          <pc:docMk/>
          <pc:sldMk cId="1927213423" sldId="256"/>
        </pc:sldMkLst>
      </pc:sldChg>
      <pc:sldChg chg="addSp delSp modSp mod ord modTransition modNotesTx">
        <pc:chgData name="Traïan BEAUJARD" userId="8f2f6790-8c6a-48d2-b20f-083b7c424e20" providerId="ADAL" clId="{A0F386B6-887E-4D58-BB0F-9808369C3629}" dt="2025-01-04T21:25:31.481" v="3183"/>
        <pc:sldMkLst>
          <pc:docMk/>
          <pc:sldMk cId="4282760097" sldId="257"/>
        </pc:sldMkLst>
        <pc:spChg chg="mod">
          <ac:chgData name="Traïan BEAUJARD" userId="8f2f6790-8c6a-48d2-b20f-083b7c424e20" providerId="ADAL" clId="{A0F386B6-887E-4D58-BB0F-9808369C3629}" dt="2025-01-04T14:52:18.324" v="264" actId="207"/>
          <ac:spMkLst>
            <pc:docMk/>
            <pc:sldMk cId="4282760097" sldId="257"/>
            <ac:spMk id="2" creationId="{87D52F69-8B18-2D98-469D-53D2804400B2}"/>
          </ac:spMkLst>
        </pc:spChg>
        <pc:spChg chg="mod">
          <ac:chgData name="Traïan BEAUJARD" userId="8f2f6790-8c6a-48d2-b20f-083b7c424e20" providerId="ADAL" clId="{A0F386B6-887E-4D58-BB0F-9808369C3629}" dt="2025-01-04T14:26:52.071" v="107" actId="14100"/>
          <ac:spMkLst>
            <pc:docMk/>
            <pc:sldMk cId="4282760097" sldId="257"/>
            <ac:spMk id="10" creationId="{CE8C3353-53EB-0F2E-7912-12DC1DAF868E}"/>
          </ac:spMkLst>
        </pc:spChg>
        <pc:picChg chg="add mod">
          <ac:chgData name="Traïan BEAUJARD" userId="8f2f6790-8c6a-48d2-b20f-083b7c424e20" providerId="ADAL" clId="{A0F386B6-887E-4D58-BB0F-9808369C3629}" dt="2025-01-04T14:53:33.364" v="288" actId="14100"/>
          <ac:picMkLst>
            <pc:docMk/>
            <pc:sldMk cId="4282760097" sldId="257"/>
            <ac:picMk id="5" creationId="{5EF4143C-E244-3F98-B66B-4C37AF4C1176}"/>
          </ac:picMkLst>
        </pc:picChg>
        <pc:picChg chg="add mod">
          <ac:chgData name="Traïan BEAUJARD" userId="8f2f6790-8c6a-48d2-b20f-083b7c424e20" providerId="ADAL" clId="{A0F386B6-887E-4D58-BB0F-9808369C3629}" dt="2025-01-04T14:53:21.662" v="285" actId="1076"/>
          <ac:picMkLst>
            <pc:docMk/>
            <pc:sldMk cId="4282760097" sldId="257"/>
            <ac:picMk id="2052" creationId="{87B9CD76-C251-6CDF-C9C5-ED6BB4CCDCB5}"/>
          </ac:picMkLst>
        </pc:picChg>
      </pc:sldChg>
      <pc:sldChg chg="addSp delSp modSp add mod ord modTransition modNotesTx">
        <pc:chgData name="Traïan BEAUJARD" userId="8f2f6790-8c6a-48d2-b20f-083b7c424e20" providerId="ADAL" clId="{A0F386B6-887E-4D58-BB0F-9808369C3629}" dt="2025-01-06T11:02:51.301" v="4463"/>
        <pc:sldMkLst>
          <pc:docMk/>
          <pc:sldMk cId="2886980716" sldId="258"/>
        </pc:sldMkLst>
        <pc:spChg chg="add mod">
          <ac:chgData name="Traïan BEAUJARD" userId="8f2f6790-8c6a-48d2-b20f-083b7c424e20" providerId="ADAL" clId="{A0F386B6-887E-4D58-BB0F-9808369C3629}" dt="2025-01-04T15:24:00.887" v="1112" actId="1076"/>
          <ac:spMkLst>
            <pc:docMk/>
            <pc:sldMk cId="2886980716" sldId="258"/>
            <ac:spMk id="6" creationId="{70E600A8-FFC2-5885-9356-ADB7A2D016CA}"/>
          </ac:spMkLst>
        </pc:spChg>
        <pc:grpChg chg="mod">
          <ac:chgData name="Traïan BEAUJARD" userId="8f2f6790-8c6a-48d2-b20f-083b7c424e20" providerId="ADAL" clId="{A0F386B6-887E-4D58-BB0F-9808369C3629}" dt="2025-01-04T21:50:33.548" v="4218"/>
          <ac:grpSpMkLst>
            <pc:docMk/>
            <pc:sldMk cId="2886980716" sldId="258"/>
            <ac:grpSpMk id="14" creationId="{71BE0132-5B21-F1AD-81BB-52F4DA267FFF}"/>
          </ac:grpSpMkLst>
        </pc:grpChg>
        <pc:grpChg chg="mod">
          <ac:chgData name="Traïan BEAUJARD" userId="8f2f6790-8c6a-48d2-b20f-083b7c424e20" providerId="ADAL" clId="{A0F386B6-887E-4D58-BB0F-9808369C3629}" dt="2025-01-04T21:50:54.546" v="4222"/>
          <ac:grpSpMkLst>
            <pc:docMk/>
            <pc:sldMk cId="2886980716" sldId="258"/>
            <ac:grpSpMk id="18" creationId="{F5D3F2E3-7EF2-7610-13C3-A651A1D02368}"/>
          </ac:grpSpMkLst>
        </pc:grpChg>
        <pc:grpChg chg="mod">
          <ac:chgData name="Traïan BEAUJARD" userId="8f2f6790-8c6a-48d2-b20f-083b7c424e20" providerId="ADAL" clId="{A0F386B6-887E-4D58-BB0F-9808369C3629}" dt="2025-01-04T21:51:07.012" v="4227"/>
          <ac:grpSpMkLst>
            <pc:docMk/>
            <pc:sldMk cId="2886980716" sldId="258"/>
            <ac:grpSpMk id="23" creationId="{83577872-3F9A-0BDC-EEBF-C1826B2BD2F4}"/>
          </ac:grpSpMkLst>
        </pc:grpChg>
        <pc:grpChg chg="mod">
          <ac:chgData name="Traïan BEAUJARD" userId="8f2f6790-8c6a-48d2-b20f-083b7c424e20" providerId="ADAL" clId="{A0F386B6-887E-4D58-BB0F-9808369C3629}" dt="2025-01-04T21:51:07.012" v="4227"/>
          <ac:grpSpMkLst>
            <pc:docMk/>
            <pc:sldMk cId="2886980716" sldId="258"/>
            <ac:grpSpMk id="24" creationId="{D93382F9-0745-69FD-6879-D672145A511F}"/>
          </ac:grpSpMkLst>
        </pc:grpChg>
        <pc:grpChg chg="mod">
          <ac:chgData name="Traïan BEAUJARD" userId="8f2f6790-8c6a-48d2-b20f-083b7c424e20" providerId="ADAL" clId="{A0F386B6-887E-4D58-BB0F-9808369C3629}" dt="2025-01-04T21:51:21.494" v="4233"/>
          <ac:grpSpMkLst>
            <pc:docMk/>
            <pc:sldMk cId="2886980716" sldId="258"/>
            <ac:grpSpMk id="29" creationId="{4F9FD472-242F-5B88-069C-B1FCC1344450}"/>
          </ac:grpSpMkLst>
        </pc:grpChg>
        <pc:grpChg chg="mod">
          <ac:chgData name="Traïan BEAUJARD" userId="8f2f6790-8c6a-48d2-b20f-083b7c424e20" providerId="ADAL" clId="{A0F386B6-887E-4D58-BB0F-9808369C3629}" dt="2025-01-04T21:51:25.470" v="4238"/>
          <ac:grpSpMkLst>
            <pc:docMk/>
            <pc:sldMk cId="2886980716" sldId="258"/>
            <ac:grpSpMk id="34" creationId="{51F760E7-B7E8-F856-ACD1-4F67DB95FF14}"/>
          </ac:grpSpMkLst>
        </pc:grpChg>
        <pc:grpChg chg="mod">
          <ac:chgData name="Traïan BEAUJARD" userId="8f2f6790-8c6a-48d2-b20f-083b7c424e20" providerId="ADAL" clId="{A0F386B6-887E-4D58-BB0F-9808369C3629}" dt="2025-01-04T21:51:39.508" v="4241"/>
          <ac:grpSpMkLst>
            <pc:docMk/>
            <pc:sldMk cId="2886980716" sldId="258"/>
            <ac:grpSpMk id="37" creationId="{D80F88EF-00AF-95C7-FAC4-7901E994A2E6}"/>
          </ac:grpSpMkLst>
        </pc:grpChg>
        <pc:grpChg chg="mod">
          <ac:chgData name="Traïan BEAUJARD" userId="8f2f6790-8c6a-48d2-b20f-083b7c424e20" providerId="ADAL" clId="{A0F386B6-887E-4D58-BB0F-9808369C3629}" dt="2025-01-04T21:51:59.162" v="4246"/>
          <ac:grpSpMkLst>
            <pc:docMk/>
            <pc:sldMk cId="2886980716" sldId="258"/>
            <ac:grpSpMk id="42" creationId="{FE3EE1D7-4098-7CE7-4CB8-86457C574902}"/>
          </ac:grpSpMkLst>
        </pc:grpChg>
        <pc:grpChg chg="mod">
          <ac:chgData name="Traïan BEAUJARD" userId="8f2f6790-8c6a-48d2-b20f-083b7c424e20" providerId="ADAL" clId="{A0F386B6-887E-4D58-BB0F-9808369C3629}" dt="2025-01-04T21:52:03.666" v="4252"/>
          <ac:grpSpMkLst>
            <pc:docMk/>
            <pc:sldMk cId="2886980716" sldId="258"/>
            <ac:grpSpMk id="48" creationId="{F46B2736-EFAD-86DE-C7DD-D8677C3639FC}"/>
          </ac:grpSpMkLst>
        </pc:grpChg>
        <pc:grpChg chg="mod">
          <ac:chgData name="Traïan BEAUJARD" userId="8f2f6790-8c6a-48d2-b20f-083b7c424e20" providerId="ADAL" clId="{A0F386B6-887E-4D58-BB0F-9808369C3629}" dt="2025-01-04T21:52:03.666" v="4252"/>
          <ac:grpSpMkLst>
            <pc:docMk/>
            <pc:sldMk cId="2886980716" sldId="258"/>
            <ac:grpSpMk id="49" creationId="{D5ADED8F-D5AD-F5B2-3CE2-87184F28D47B}"/>
          </ac:grpSpMkLst>
        </pc:grpChg>
        <pc:grpChg chg="mod">
          <ac:chgData name="Traïan BEAUJARD" userId="8f2f6790-8c6a-48d2-b20f-083b7c424e20" providerId="ADAL" clId="{A0F386B6-887E-4D58-BB0F-9808369C3629}" dt="2025-01-04T21:52:07.788" v="4255"/>
          <ac:grpSpMkLst>
            <pc:docMk/>
            <pc:sldMk cId="2886980716" sldId="258"/>
            <ac:grpSpMk id="52" creationId="{688BEA7B-EAC7-E745-E67C-68C4173D0D7D}"/>
          </ac:grpSpMkLst>
        </pc:grpChg>
        <pc:grpChg chg="mod">
          <ac:chgData name="Traïan BEAUJARD" userId="8f2f6790-8c6a-48d2-b20f-083b7c424e20" providerId="ADAL" clId="{A0F386B6-887E-4D58-BB0F-9808369C3629}" dt="2025-01-04T21:52:19.837" v="4258"/>
          <ac:grpSpMkLst>
            <pc:docMk/>
            <pc:sldMk cId="2886980716" sldId="258"/>
            <ac:grpSpMk id="55" creationId="{17071690-9A5D-4B8F-3345-A9CC38E0CCA8}"/>
          </ac:grpSpMkLst>
        </pc:grpChg>
        <pc:grpChg chg="mod">
          <ac:chgData name="Traïan BEAUJARD" userId="8f2f6790-8c6a-48d2-b20f-083b7c424e20" providerId="ADAL" clId="{A0F386B6-887E-4D58-BB0F-9808369C3629}" dt="2025-01-04T21:52:41.743" v="4264"/>
          <ac:grpSpMkLst>
            <pc:docMk/>
            <pc:sldMk cId="2886980716" sldId="258"/>
            <ac:grpSpMk id="61" creationId="{88C83F30-E713-6852-D0D6-CCF47E7E8CB0}"/>
          </ac:grpSpMkLst>
        </pc:grpChg>
        <pc:picChg chg="add mod">
          <ac:chgData name="Traïan BEAUJARD" userId="8f2f6790-8c6a-48d2-b20f-083b7c424e20" providerId="ADAL" clId="{A0F386B6-887E-4D58-BB0F-9808369C3629}" dt="2025-01-04T21:50:23.815" v="4213" actId="1076"/>
          <ac:picMkLst>
            <pc:docMk/>
            <pc:sldMk cId="2886980716" sldId="258"/>
            <ac:picMk id="5" creationId="{C089577D-F9A0-4152-5AEA-5B3ADABD33FB}"/>
          </ac:picMkLst>
        </pc:picChg>
        <pc:inkChg chg="add">
          <ac:chgData name="Traïan BEAUJARD" userId="8f2f6790-8c6a-48d2-b20f-083b7c424e20" providerId="ADAL" clId="{A0F386B6-887E-4D58-BB0F-9808369C3629}" dt="2025-01-04T21:49:52.433" v="4209" actId="9405"/>
          <ac:inkMkLst>
            <pc:docMk/>
            <pc:sldMk cId="2886980716" sldId="258"/>
            <ac:inkMk id="4" creationId="{7B813D31-9A80-75D9-17FC-6D7FC7FA1DE5}"/>
          </ac:inkMkLst>
        </pc:inkChg>
        <pc:inkChg chg="add">
          <ac:chgData name="Traïan BEAUJARD" userId="8f2f6790-8c6a-48d2-b20f-083b7c424e20" providerId="ADAL" clId="{A0F386B6-887E-4D58-BB0F-9808369C3629}" dt="2025-01-04T21:49:56.948" v="4210" actId="9405"/>
          <ac:inkMkLst>
            <pc:docMk/>
            <pc:sldMk cId="2886980716" sldId="258"/>
            <ac:inkMk id="8" creationId="{4D001A13-DE02-DBEC-52A4-4E9A1FC0F925}"/>
          </ac:inkMkLst>
        </pc:inkChg>
        <pc:inkChg chg="add">
          <ac:chgData name="Traïan BEAUJARD" userId="8f2f6790-8c6a-48d2-b20f-083b7c424e20" providerId="ADAL" clId="{A0F386B6-887E-4D58-BB0F-9808369C3629}" dt="2025-01-04T21:50:04.550" v="4211" actId="9405"/>
          <ac:inkMkLst>
            <pc:docMk/>
            <pc:sldMk cId="2886980716" sldId="258"/>
            <ac:inkMk id="9" creationId="{DFE43A29-8586-ECCC-6BD2-3BC24C7CC10E}"/>
          </ac:inkMkLst>
        </pc:inkChg>
        <pc:inkChg chg="add mod">
          <ac:chgData name="Traïan BEAUJARD" userId="8f2f6790-8c6a-48d2-b20f-083b7c424e20" providerId="ADAL" clId="{A0F386B6-887E-4D58-BB0F-9808369C3629}" dt="2025-01-04T21:50:33.548" v="4218"/>
          <ac:inkMkLst>
            <pc:docMk/>
            <pc:sldMk cId="2886980716" sldId="258"/>
            <ac:inkMk id="10" creationId="{1AAF1C6B-98C5-8EB2-1491-E383D60CEA15}"/>
          </ac:inkMkLst>
        </pc:inkChg>
        <pc:inkChg chg="add mod">
          <ac:chgData name="Traïan BEAUJARD" userId="8f2f6790-8c6a-48d2-b20f-083b7c424e20" providerId="ADAL" clId="{A0F386B6-887E-4D58-BB0F-9808369C3629}" dt="2025-01-04T21:50:33.548" v="4218"/>
          <ac:inkMkLst>
            <pc:docMk/>
            <pc:sldMk cId="2886980716" sldId="258"/>
            <ac:inkMk id="11" creationId="{2C4360BE-E63F-893B-C952-2EAF8C0905C7}"/>
          </ac:inkMkLst>
        </pc:inkChg>
        <pc:inkChg chg="add mod">
          <ac:chgData name="Traïan BEAUJARD" userId="8f2f6790-8c6a-48d2-b20f-083b7c424e20" providerId="ADAL" clId="{A0F386B6-887E-4D58-BB0F-9808369C3629}" dt="2025-01-04T21:50:33.548" v="4218"/>
          <ac:inkMkLst>
            <pc:docMk/>
            <pc:sldMk cId="2886980716" sldId="258"/>
            <ac:inkMk id="12" creationId="{BFFFB949-4943-4EEE-F2EF-3FD0DF75D311}"/>
          </ac:inkMkLst>
        </pc:inkChg>
        <pc:inkChg chg="add mod">
          <ac:chgData name="Traïan BEAUJARD" userId="8f2f6790-8c6a-48d2-b20f-083b7c424e20" providerId="ADAL" clId="{A0F386B6-887E-4D58-BB0F-9808369C3629}" dt="2025-01-04T21:50:33.548" v="4218"/>
          <ac:inkMkLst>
            <pc:docMk/>
            <pc:sldMk cId="2886980716" sldId="258"/>
            <ac:inkMk id="13" creationId="{FD484CDB-B68A-79C1-EBE0-9CFCA249DB2D}"/>
          </ac:inkMkLst>
        </pc:inkChg>
        <pc:inkChg chg="add">
          <ac:chgData name="Traïan BEAUJARD" userId="8f2f6790-8c6a-48d2-b20f-083b7c424e20" providerId="ADAL" clId="{A0F386B6-887E-4D58-BB0F-9808369C3629}" dt="2025-01-04T21:50:43.722" v="4219" actId="9405"/>
          <ac:inkMkLst>
            <pc:docMk/>
            <pc:sldMk cId="2886980716" sldId="258"/>
            <ac:inkMk id="15" creationId="{A5E2A759-4908-9A2D-EA59-7BC7137898EE}"/>
          </ac:inkMkLst>
        </pc:inkChg>
        <pc:inkChg chg="add mod">
          <ac:chgData name="Traïan BEAUJARD" userId="8f2f6790-8c6a-48d2-b20f-083b7c424e20" providerId="ADAL" clId="{A0F386B6-887E-4D58-BB0F-9808369C3629}" dt="2025-01-04T21:50:54.546" v="4222"/>
          <ac:inkMkLst>
            <pc:docMk/>
            <pc:sldMk cId="2886980716" sldId="258"/>
            <ac:inkMk id="16" creationId="{6C8B505E-2AFD-6A59-B343-4A3371E39A50}"/>
          </ac:inkMkLst>
        </pc:inkChg>
        <pc:inkChg chg="add mod">
          <ac:chgData name="Traïan BEAUJARD" userId="8f2f6790-8c6a-48d2-b20f-083b7c424e20" providerId="ADAL" clId="{A0F386B6-887E-4D58-BB0F-9808369C3629}" dt="2025-01-04T21:50:54.546" v="4222"/>
          <ac:inkMkLst>
            <pc:docMk/>
            <pc:sldMk cId="2886980716" sldId="258"/>
            <ac:inkMk id="17" creationId="{907CA833-6AD7-28AC-92CA-057CB602C16D}"/>
          </ac:inkMkLst>
        </pc:inkChg>
        <pc:inkChg chg="add mod">
          <ac:chgData name="Traïan BEAUJARD" userId="8f2f6790-8c6a-48d2-b20f-083b7c424e20" providerId="ADAL" clId="{A0F386B6-887E-4D58-BB0F-9808369C3629}" dt="2025-01-04T21:51:07.012" v="4227"/>
          <ac:inkMkLst>
            <pc:docMk/>
            <pc:sldMk cId="2886980716" sldId="258"/>
            <ac:inkMk id="19" creationId="{19FFBAEF-F254-59B0-E1D7-5903CC11632D}"/>
          </ac:inkMkLst>
        </pc:inkChg>
        <pc:inkChg chg="add mod">
          <ac:chgData name="Traïan BEAUJARD" userId="8f2f6790-8c6a-48d2-b20f-083b7c424e20" providerId="ADAL" clId="{A0F386B6-887E-4D58-BB0F-9808369C3629}" dt="2025-01-04T21:51:07.012" v="4227"/>
          <ac:inkMkLst>
            <pc:docMk/>
            <pc:sldMk cId="2886980716" sldId="258"/>
            <ac:inkMk id="20" creationId="{F200A458-799A-0416-2850-64DAC1A073C6}"/>
          </ac:inkMkLst>
        </pc:inkChg>
        <pc:inkChg chg="add mod">
          <ac:chgData name="Traïan BEAUJARD" userId="8f2f6790-8c6a-48d2-b20f-083b7c424e20" providerId="ADAL" clId="{A0F386B6-887E-4D58-BB0F-9808369C3629}" dt="2025-01-04T21:51:07.012" v="4227"/>
          <ac:inkMkLst>
            <pc:docMk/>
            <pc:sldMk cId="2886980716" sldId="258"/>
            <ac:inkMk id="21" creationId="{3C7D8335-F647-979C-40D7-C407888C404F}"/>
          </ac:inkMkLst>
        </pc:inkChg>
        <pc:inkChg chg="add mod">
          <ac:chgData name="Traïan BEAUJARD" userId="8f2f6790-8c6a-48d2-b20f-083b7c424e20" providerId="ADAL" clId="{A0F386B6-887E-4D58-BB0F-9808369C3629}" dt="2025-01-04T21:51:07.012" v="4227"/>
          <ac:inkMkLst>
            <pc:docMk/>
            <pc:sldMk cId="2886980716" sldId="258"/>
            <ac:inkMk id="22" creationId="{0A340A66-F2A1-00F6-6A7D-69CBF8A3E68B}"/>
          </ac:inkMkLst>
        </pc:inkChg>
        <pc:inkChg chg="add mod">
          <ac:chgData name="Traïan BEAUJARD" userId="8f2f6790-8c6a-48d2-b20f-083b7c424e20" providerId="ADAL" clId="{A0F386B6-887E-4D58-BB0F-9808369C3629}" dt="2025-01-04T21:51:21.494" v="4233"/>
          <ac:inkMkLst>
            <pc:docMk/>
            <pc:sldMk cId="2886980716" sldId="258"/>
            <ac:inkMk id="26" creationId="{759E1EC3-7B62-8D48-D8C2-D93D614E3262}"/>
          </ac:inkMkLst>
        </pc:inkChg>
        <pc:inkChg chg="add mod">
          <ac:chgData name="Traïan BEAUJARD" userId="8f2f6790-8c6a-48d2-b20f-083b7c424e20" providerId="ADAL" clId="{A0F386B6-887E-4D58-BB0F-9808369C3629}" dt="2025-01-04T21:51:21.494" v="4233"/>
          <ac:inkMkLst>
            <pc:docMk/>
            <pc:sldMk cId="2886980716" sldId="258"/>
            <ac:inkMk id="27" creationId="{67DA357D-9BE0-283F-11BE-07C32098E6C6}"/>
          </ac:inkMkLst>
        </pc:inkChg>
        <pc:inkChg chg="add mod">
          <ac:chgData name="Traïan BEAUJARD" userId="8f2f6790-8c6a-48d2-b20f-083b7c424e20" providerId="ADAL" clId="{A0F386B6-887E-4D58-BB0F-9808369C3629}" dt="2025-01-04T21:51:21.494" v="4233"/>
          <ac:inkMkLst>
            <pc:docMk/>
            <pc:sldMk cId="2886980716" sldId="258"/>
            <ac:inkMk id="28" creationId="{3BCFFBA4-B1B8-65F8-8AF2-D424718A7238}"/>
          </ac:inkMkLst>
        </pc:inkChg>
        <pc:inkChg chg="add mod">
          <ac:chgData name="Traïan BEAUJARD" userId="8f2f6790-8c6a-48d2-b20f-083b7c424e20" providerId="ADAL" clId="{A0F386B6-887E-4D58-BB0F-9808369C3629}" dt="2025-01-04T21:51:25.470" v="4238"/>
          <ac:inkMkLst>
            <pc:docMk/>
            <pc:sldMk cId="2886980716" sldId="258"/>
            <ac:inkMk id="30" creationId="{451353AD-A178-2159-BBA2-92676444098D}"/>
          </ac:inkMkLst>
        </pc:inkChg>
        <pc:inkChg chg="add mod">
          <ac:chgData name="Traïan BEAUJARD" userId="8f2f6790-8c6a-48d2-b20f-083b7c424e20" providerId="ADAL" clId="{A0F386B6-887E-4D58-BB0F-9808369C3629}" dt="2025-01-04T21:51:25.470" v="4238"/>
          <ac:inkMkLst>
            <pc:docMk/>
            <pc:sldMk cId="2886980716" sldId="258"/>
            <ac:inkMk id="31" creationId="{4A79BF76-94E6-6E79-70F0-D8AC0C101038}"/>
          </ac:inkMkLst>
        </pc:inkChg>
        <pc:inkChg chg="add mod">
          <ac:chgData name="Traïan BEAUJARD" userId="8f2f6790-8c6a-48d2-b20f-083b7c424e20" providerId="ADAL" clId="{A0F386B6-887E-4D58-BB0F-9808369C3629}" dt="2025-01-04T21:51:25.470" v="4238"/>
          <ac:inkMkLst>
            <pc:docMk/>
            <pc:sldMk cId="2886980716" sldId="258"/>
            <ac:inkMk id="32" creationId="{8B3D786B-E6FE-EB7D-9A69-EED33D7556CA}"/>
          </ac:inkMkLst>
        </pc:inkChg>
        <pc:inkChg chg="add mod">
          <ac:chgData name="Traïan BEAUJARD" userId="8f2f6790-8c6a-48d2-b20f-083b7c424e20" providerId="ADAL" clId="{A0F386B6-887E-4D58-BB0F-9808369C3629}" dt="2025-01-04T21:51:25.470" v="4238"/>
          <ac:inkMkLst>
            <pc:docMk/>
            <pc:sldMk cId="2886980716" sldId="258"/>
            <ac:inkMk id="33" creationId="{E40D2459-5961-C5C4-B342-D32A0EA39465}"/>
          </ac:inkMkLst>
        </pc:inkChg>
        <pc:inkChg chg="add mod">
          <ac:chgData name="Traïan BEAUJARD" userId="8f2f6790-8c6a-48d2-b20f-083b7c424e20" providerId="ADAL" clId="{A0F386B6-887E-4D58-BB0F-9808369C3629}" dt="2025-01-04T21:51:39.508" v="4241"/>
          <ac:inkMkLst>
            <pc:docMk/>
            <pc:sldMk cId="2886980716" sldId="258"/>
            <ac:inkMk id="35" creationId="{01929B66-4455-2464-FC07-6A51B4F21399}"/>
          </ac:inkMkLst>
        </pc:inkChg>
        <pc:inkChg chg="add mod">
          <ac:chgData name="Traïan BEAUJARD" userId="8f2f6790-8c6a-48d2-b20f-083b7c424e20" providerId="ADAL" clId="{A0F386B6-887E-4D58-BB0F-9808369C3629}" dt="2025-01-04T21:51:39.508" v="4241"/>
          <ac:inkMkLst>
            <pc:docMk/>
            <pc:sldMk cId="2886980716" sldId="258"/>
            <ac:inkMk id="36" creationId="{7AFDD939-247F-0653-99F0-A0480CA8C9F5}"/>
          </ac:inkMkLst>
        </pc:inkChg>
        <pc:inkChg chg="add mod">
          <ac:chgData name="Traïan BEAUJARD" userId="8f2f6790-8c6a-48d2-b20f-083b7c424e20" providerId="ADAL" clId="{A0F386B6-887E-4D58-BB0F-9808369C3629}" dt="2025-01-04T21:51:59.162" v="4246"/>
          <ac:inkMkLst>
            <pc:docMk/>
            <pc:sldMk cId="2886980716" sldId="258"/>
            <ac:inkMk id="38" creationId="{4C3C9895-DC7F-41FE-225F-9A536A9F3693}"/>
          </ac:inkMkLst>
        </pc:inkChg>
        <pc:inkChg chg="add mod">
          <ac:chgData name="Traïan BEAUJARD" userId="8f2f6790-8c6a-48d2-b20f-083b7c424e20" providerId="ADAL" clId="{A0F386B6-887E-4D58-BB0F-9808369C3629}" dt="2025-01-04T21:51:59.162" v="4246"/>
          <ac:inkMkLst>
            <pc:docMk/>
            <pc:sldMk cId="2886980716" sldId="258"/>
            <ac:inkMk id="39" creationId="{97776730-1B4C-728D-CAEC-FA006DD525CC}"/>
          </ac:inkMkLst>
        </pc:inkChg>
        <pc:inkChg chg="add mod">
          <ac:chgData name="Traïan BEAUJARD" userId="8f2f6790-8c6a-48d2-b20f-083b7c424e20" providerId="ADAL" clId="{A0F386B6-887E-4D58-BB0F-9808369C3629}" dt="2025-01-04T21:51:59.162" v="4246"/>
          <ac:inkMkLst>
            <pc:docMk/>
            <pc:sldMk cId="2886980716" sldId="258"/>
            <ac:inkMk id="40" creationId="{C2C5AD6E-8E6A-735A-BFC7-213A3E9D8807}"/>
          </ac:inkMkLst>
        </pc:inkChg>
        <pc:inkChg chg="add mod">
          <ac:chgData name="Traïan BEAUJARD" userId="8f2f6790-8c6a-48d2-b20f-083b7c424e20" providerId="ADAL" clId="{A0F386B6-887E-4D58-BB0F-9808369C3629}" dt="2025-01-04T21:51:59.162" v="4246"/>
          <ac:inkMkLst>
            <pc:docMk/>
            <pc:sldMk cId="2886980716" sldId="258"/>
            <ac:inkMk id="41" creationId="{E9879F24-3551-BCB5-302E-42A7675D4275}"/>
          </ac:inkMkLst>
        </pc:inkChg>
        <pc:inkChg chg="add mod">
          <ac:chgData name="Traïan BEAUJARD" userId="8f2f6790-8c6a-48d2-b20f-083b7c424e20" providerId="ADAL" clId="{A0F386B6-887E-4D58-BB0F-9808369C3629}" dt="2025-01-04T21:52:03.666" v="4252"/>
          <ac:inkMkLst>
            <pc:docMk/>
            <pc:sldMk cId="2886980716" sldId="258"/>
            <ac:inkMk id="43" creationId="{137E099C-6801-DE5C-91DE-65E8398D79BE}"/>
          </ac:inkMkLst>
        </pc:inkChg>
        <pc:inkChg chg="add mod">
          <ac:chgData name="Traïan BEAUJARD" userId="8f2f6790-8c6a-48d2-b20f-083b7c424e20" providerId="ADAL" clId="{A0F386B6-887E-4D58-BB0F-9808369C3629}" dt="2025-01-04T21:52:03.666" v="4252"/>
          <ac:inkMkLst>
            <pc:docMk/>
            <pc:sldMk cId="2886980716" sldId="258"/>
            <ac:inkMk id="44" creationId="{22ECA6F2-4EE6-E25B-B37F-D26C62A55392}"/>
          </ac:inkMkLst>
        </pc:inkChg>
        <pc:inkChg chg="add mod">
          <ac:chgData name="Traïan BEAUJARD" userId="8f2f6790-8c6a-48d2-b20f-083b7c424e20" providerId="ADAL" clId="{A0F386B6-887E-4D58-BB0F-9808369C3629}" dt="2025-01-04T21:52:03.666" v="4252"/>
          <ac:inkMkLst>
            <pc:docMk/>
            <pc:sldMk cId="2886980716" sldId="258"/>
            <ac:inkMk id="45" creationId="{45DF3FA6-BCB1-6759-D264-A962CDA39CEE}"/>
          </ac:inkMkLst>
        </pc:inkChg>
        <pc:inkChg chg="add mod">
          <ac:chgData name="Traïan BEAUJARD" userId="8f2f6790-8c6a-48d2-b20f-083b7c424e20" providerId="ADAL" clId="{A0F386B6-887E-4D58-BB0F-9808369C3629}" dt="2025-01-04T21:52:03.666" v="4252"/>
          <ac:inkMkLst>
            <pc:docMk/>
            <pc:sldMk cId="2886980716" sldId="258"/>
            <ac:inkMk id="46" creationId="{74B838EC-697D-9481-3363-73892BEB618C}"/>
          </ac:inkMkLst>
        </pc:inkChg>
        <pc:inkChg chg="add mod">
          <ac:chgData name="Traïan BEAUJARD" userId="8f2f6790-8c6a-48d2-b20f-083b7c424e20" providerId="ADAL" clId="{A0F386B6-887E-4D58-BB0F-9808369C3629}" dt="2025-01-04T21:52:03.666" v="4252"/>
          <ac:inkMkLst>
            <pc:docMk/>
            <pc:sldMk cId="2886980716" sldId="258"/>
            <ac:inkMk id="47" creationId="{806B7C50-7944-0007-8E08-F5AAF0E25A5E}"/>
          </ac:inkMkLst>
        </pc:inkChg>
        <pc:inkChg chg="add mod">
          <ac:chgData name="Traïan BEAUJARD" userId="8f2f6790-8c6a-48d2-b20f-083b7c424e20" providerId="ADAL" clId="{A0F386B6-887E-4D58-BB0F-9808369C3629}" dt="2025-01-04T21:52:07.788" v="4255"/>
          <ac:inkMkLst>
            <pc:docMk/>
            <pc:sldMk cId="2886980716" sldId="258"/>
            <ac:inkMk id="50" creationId="{3D0A1B53-AFA8-8222-BF5B-01BE996BEDA4}"/>
          </ac:inkMkLst>
        </pc:inkChg>
        <pc:inkChg chg="add mod">
          <ac:chgData name="Traïan BEAUJARD" userId="8f2f6790-8c6a-48d2-b20f-083b7c424e20" providerId="ADAL" clId="{A0F386B6-887E-4D58-BB0F-9808369C3629}" dt="2025-01-04T21:52:07.788" v="4255"/>
          <ac:inkMkLst>
            <pc:docMk/>
            <pc:sldMk cId="2886980716" sldId="258"/>
            <ac:inkMk id="51" creationId="{0F7FAA64-5C1F-6DB3-819F-EFC8BAB08538}"/>
          </ac:inkMkLst>
        </pc:inkChg>
        <pc:inkChg chg="add mod">
          <ac:chgData name="Traïan BEAUJARD" userId="8f2f6790-8c6a-48d2-b20f-083b7c424e20" providerId="ADAL" clId="{A0F386B6-887E-4D58-BB0F-9808369C3629}" dt="2025-01-04T21:52:19.837" v="4258"/>
          <ac:inkMkLst>
            <pc:docMk/>
            <pc:sldMk cId="2886980716" sldId="258"/>
            <ac:inkMk id="53" creationId="{41F11623-55E0-7549-61E1-248207E7942D}"/>
          </ac:inkMkLst>
        </pc:inkChg>
        <pc:inkChg chg="add mod">
          <ac:chgData name="Traïan BEAUJARD" userId="8f2f6790-8c6a-48d2-b20f-083b7c424e20" providerId="ADAL" clId="{A0F386B6-887E-4D58-BB0F-9808369C3629}" dt="2025-01-04T21:52:19.837" v="4258"/>
          <ac:inkMkLst>
            <pc:docMk/>
            <pc:sldMk cId="2886980716" sldId="258"/>
            <ac:inkMk id="54" creationId="{F0C59411-CCC2-445C-A173-594DC804F335}"/>
          </ac:inkMkLst>
        </pc:inkChg>
        <pc:inkChg chg="add mod">
          <ac:chgData name="Traïan BEAUJARD" userId="8f2f6790-8c6a-48d2-b20f-083b7c424e20" providerId="ADAL" clId="{A0F386B6-887E-4D58-BB0F-9808369C3629}" dt="2025-01-04T21:52:41.743" v="4264"/>
          <ac:inkMkLst>
            <pc:docMk/>
            <pc:sldMk cId="2886980716" sldId="258"/>
            <ac:inkMk id="56" creationId="{682CE566-DFD2-9160-800C-3E9F0CDB75E0}"/>
          </ac:inkMkLst>
        </pc:inkChg>
        <pc:inkChg chg="add mod">
          <ac:chgData name="Traïan BEAUJARD" userId="8f2f6790-8c6a-48d2-b20f-083b7c424e20" providerId="ADAL" clId="{A0F386B6-887E-4D58-BB0F-9808369C3629}" dt="2025-01-04T21:52:41.743" v="4264"/>
          <ac:inkMkLst>
            <pc:docMk/>
            <pc:sldMk cId="2886980716" sldId="258"/>
            <ac:inkMk id="57" creationId="{42ED6A76-1498-8E98-123E-81B4187A2963}"/>
          </ac:inkMkLst>
        </pc:inkChg>
        <pc:inkChg chg="add mod">
          <ac:chgData name="Traïan BEAUJARD" userId="8f2f6790-8c6a-48d2-b20f-083b7c424e20" providerId="ADAL" clId="{A0F386B6-887E-4D58-BB0F-9808369C3629}" dt="2025-01-04T21:52:41.743" v="4264"/>
          <ac:inkMkLst>
            <pc:docMk/>
            <pc:sldMk cId="2886980716" sldId="258"/>
            <ac:inkMk id="58" creationId="{E4C356D2-5614-E3C8-A0DD-F2B85D763A74}"/>
          </ac:inkMkLst>
        </pc:inkChg>
        <pc:inkChg chg="add mod">
          <ac:chgData name="Traïan BEAUJARD" userId="8f2f6790-8c6a-48d2-b20f-083b7c424e20" providerId="ADAL" clId="{A0F386B6-887E-4D58-BB0F-9808369C3629}" dt="2025-01-04T21:52:41.743" v="4264"/>
          <ac:inkMkLst>
            <pc:docMk/>
            <pc:sldMk cId="2886980716" sldId="258"/>
            <ac:inkMk id="60" creationId="{41850B9A-9784-FE9D-5DB6-DEEC24D7321E}"/>
          </ac:inkMkLst>
        </pc:inkChg>
        <pc:inkChg chg="add">
          <ac:chgData name="Traïan BEAUJARD" userId="8f2f6790-8c6a-48d2-b20f-083b7c424e20" providerId="ADAL" clId="{A0F386B6-887E-4D58-BB0F-9808369C3629}" dt="2025-01-04T21:52:44.808" v="4265" actId="9405"/>
          <ac:inkMkLst>
            <pc:docMk/>
            <pc:sldMk cId="2886980716" sldId="258"/>
            <ac:inkMk id="62" creationId="{1F882788-E49A-A1F4-CDB0-7FE219434A08}"/>
          </ac:inkMkLst>
        </pc:inkChg>
      </pc:sldChg>
      <pc:sldChg chg="modSp add del mod">
        <pc:chgData name="Traïan BEAUJARD" userId="8f2f6790-8c6a-48d2-b20f-083b7c424e20" providerId="ADAL" clId="{A0F386B6-887E-4D58-BB0F-9808369C3629}" dt="2025-01-04T15:30:41.460" v="1198" actId="47"/>
        <pc:sldMkLst>
          <pc:docMk/>
          <pc:sldMk cId="209513312" sldId="259"/>
        </pc:sldMkLst>
      </pc:sldChg>
      <pc:sldChg chg="modSp add del mod">
        <pc:chgData name="Traïan BEAUJARD" userId="8f2f6790-8c6a-48d2-b20f-083b7c424e20" providerId="ADAL" clId="{A0F386B6-887E-4D58-BB0F-9808369C3629}" dt="2025-01-04T15:30:41.460" v="1198" actId="47"/>
        <pc:sldMkLst>
          <pc:docMk/>
          <pc:sldMk cId="2359811425" sldId="260"/>
        </pc:sldMkLst>
      </pc:sldChg>
      <pc:sldChg chg="modSp add del mod">
        <pc:chgData name="Traïan BEAUJARD" userId="8f2f6790-8c6a-48d2-b20f-083b7c424e20" providerId="ADAL" clId="{A0F386B6-887E-4D58-BB0F-9808369C3629}" dt="2025-01-04T15:30:41.460" v="1198" actId="47"/>
        <pc:sldMkLst>
          <pc:docMk/>
          <pc:sldMk cId="351367874" sldId="261"/>
        </pc:sldMkLst>
      </pc:sldChg>
      <pc:sldChg chg="addSp delSp modSp add mod modTransition modNotesTx">
        <pc:chgData name="Traïan BEAUJARD" userId="8f2f6790-8c6a-48d2-b20f-083b7c424e20" providerId="ADAL" clId="{A0F386B6-887E-4D58-BB0F-9808369C3629}" dt="2025-01-06T11:09:09.767" v="4478" actId="20577"/>
        <pc:sldMkLst>
          <pc:docMk/>
          <pc:sldMk cId="2856091285" sldId="262"/>
        </pc:sldMkLst>
        <pc:spChg chg="add mod">
          <ac:chgData name="Traïan BEAUJARD" userId="8f2f6790-8c6a-48d2-b20f-083b7c424e20" providerId="ADAL" clId="{A0F386B6-887E-4D58-BB0F-9808369C3629}" dt="2025-01-04T14:51:47.530" v="260" actId="14861"/>
          <ac:spMkLst>
            <pc:docMk/>
            <pc:sldMk cId="2856091285" sldId="262"/>
            <ac:spMk id="2" creationId="{AAF8A27F-84DA-F332-4468-1584CB67FB43}"/>
          </ac:spMkLst>
        </pc:spChg>
        <pc:spChg chg="mod">
          <ac:chgData name="Traïan BEAUJARD" userId="8f2f6790-8c6a-48d2-b20f-083b7c424e20" providerId="ADAL" clId="{A0F386B6-887E-4D58-BB0F-9808369C3629}" dt="2025-01-04T14:51:40.583" v="259" actId="14861"/>
          <ac:spMkLst>
            <pc:docMk/>
            <pc:sldMk cId="2856091285" sldId="262"/>
            <ac:spMk id="6" creationId="{A2120E27-58C8-A185-5E59-F6FD335CFCED}"/>
          </ac:spMkLst>
        </pc:spChg>
        <pc:spChg chg="mod">
          <ac:chgData name="Traïan BEAUJARD" userId="8f2f6790-8c6a-48d2-b20f-083b7c424e20" providerId="ADAL" clId="{A0F386B6-887E-4D58-BB0F-9808369C3629}" dt="2025-01-04T14:51:06.304" v="251" actId="1076"/>
          <ac:spMkLst>
            <pc:docMk/>
            <pc:sldMk cId="2856091285" sldId="262"/>
            <ac:spMk id="10" creationId="{BAC81C4C-7E91-A5FF-AD05-415DEE4A371F}"/>
          </ac:spMkLst>
        </pc:spChg>
        <pc:picChg chg="mod">
          <ac:chgData name="Traïan BEAUJARD" userId="8f2f6790-8c6a-48d2-b20f-083b7c424e20" providerId="ADAL" clId="{A0F386B6-887E-4D58-BB0F-9808369C3629}" dt="2025-01-04T14:50:52.331" v="247" actId="18131"/>
          <ac:picMkLst>
            <pc:docMk/>
            <pc:sldMk cId="2856091285" sldId="262"/>
            <ac:picMk id="1026" creationId="{2238DF68-81C5-D9AB-836F-168582D9D17C}"/>
          </ac:picMkLst>
        </pc:picChg>
      </pc:sldChg>
      <pc:sldChg chg="delSp add mod modTransition setBg">
        <pc:chgData name="Traïan BEAUJARD" userId="8f2f6790-8c6a-48d2-b20f-083b7c424e20" providerId="ADAL" clId="{A0F386B6-887E-4D58-BB0F-9808369C3629}" dt="2025-01-04T21:25:31.481" v="3183"/>
        <pc:sldMkLst>
          <pc:docMk/>
          <pc:sldMk cId="3514172091" sldId="263"/>
        </pc:sldMkLst>
      </pc:sldChg>
      <pc:sldChg chg="modSp add mod ord modTransition modNotesTx">
        <pc:chgData name="Traïan BEAUJARD" userId="8f2f6790-8c6a-48d2-b20f-083b7c424e20" providerId="ADAL" clId="{A0F386B6-887E-4D58-BB0F-9808369C3629}" dt="2025-01-04T21:25:31.481" v="3183"/>
        <pc:sldMkLst>
          <pc:docMk/>
          <pc:sldMk cId="3234862679" sldId="264"/>
        </pc:sldMkLst>
        <pc:picChg chg="mod modCrop">
          <ac:chgData name="Traïan BEAUJARD" userId="8f2f6790-8c6a-48d2-b20f-083b7c424e20" providerId="ADAL" clId="{A0F386B6-887E-4D58-BB0F-9808369C3629}" dt="2025-01-04T14:54:04.562" v="294" actId="18131"/>
          <ac:picMkLst>
            <pc:docMk/>
            <pc:sldMk cId="3234862679" sldId="264"/>
            <ac:picMk id="5" creationId="{D7F38A26-64E7-D806-92C9-5E9DB3D6B736}"/>
          </ac:picMkLst>
        </pc:picChg>
      </pc:sldChg>
      <pc:sldChg chg="modSp add mod ord modTransition modNotesTx">
        <pc:chgData name="Traïan BEAUJARD" userId="8f2f6790-8c6a-48d2-b20f-083b7c424e20" providerId="ADAL" clId="{A0F386B6-887E-4D58-BB0F-9808369C3629}" dt="2025-01-04T21:25:31.481" v="3183"/>
        <pc:sldMkLst>
          <pc:docMk/>
          <pc:sldMk cId="2117766422" sldId="265"/>
        </pc:sldMkLst>
        <pc:picChg chg="mod modCrop">
          <ac:chgData name="Traïan BEAUJARD" userId="8f2f6790-8c6a-48d2-b20f-083b7c424e20" providerId="ADAL" clId="{A0F386B6-887E-4D58-BB0F-9808369C3629}" dt="2025-01-04T14:54:41.630" v="300" actId="18131"/>
          <ac:picMkLst>
            <pc:docMk/>
            <pc:sldMk cId="2117766422" sldId="265"/>
            <ac:picMk id="5" creationId="{61B15B76-FD36-559F-9B72-BAA826D314AA}"/>
          </ac:picMkLst>
        </pc:picChg>
      </pc:sldChg>
      <pc:sldChg chg="addSp delSp modSp add mod modTransition modAnim modNotesTx">
        <pc:chgData name="Traïan BEAUJARD" userId="8f2f6790-8c6a-48d2-b20f-083b7c424e20" providerId="ADAL" clId="{A0F386B6-887E-4D58-BB0F-9808369C3629}" dt="2025-01-06T11:13:06.618" v="4580" actId="20577"/>
        <pc:sldMkLst>
          <pc:docMk/>
          <pc:sldMk cId="2882982426" sldId="266"/>
        </pc:sldMkLst>
        <pc:spChg chg="add mod">
          <ac:chgData name="Traïan BEAUJARD" userId="8f2f6790-8c6a-48d2-b20f-083b7c424e20" providerId="ADAL" clId="{A0F386B6-887E-4D58-BB0F-9808369C3629}" dt="2025-01-04T15:24:29.364" v="1113"/>
          <ac:spMkLst>
            <pc:docMk/>
            <pc:sldMk cId="2882982426" sldId="266"/>
            <ac:spMk id="4" creationId="{A8C29E45-9725-CE2B-78FB-F3F7927404B5}"/>
          </ac:spMkLst>
        </pc:spChg>
        <pc:spChg chg="add mod">
          <ac:chgData name="Traïan BEAUJARD" userId="8f2f6790-8c6a-48d2-b20f-083b7c424e20" providerId="ADAL" clId="{A0F386B6-887E-4D58-BB0F-9808369C3629}" dt="2025-01-04T20:57:12.032" v="2467" actId="1076"/>
          <ac:spMkLst>
            <pc:docMk/>
            <pc:sldMk cId="2882982426" sldId="266"/>
            <ac:spMk id="5" creationId="{2C41A52F-FC68-63C9-64F4-C424A21BCA9D}"/>
          </ac:spMkLst>
        </pc:spChg>
        <pc:spChg chg="mod">
          <ac:chgData name="Traïan BEAUJARD" userId="8f2f6790-8c6a-48d2-b20f-083b7c424e20" providerId="ADAL" clId="{A0F386B6-887E-4D58-BB0F-9808369C3629}" dt="2025-01-04T15:38:38.839" v="1330" actId="20577"/>
          <ac:spMkLst>
            <pc:docMk/>
            <pc:sldMk cId="2882982426" sldId="266"/>
            <ac:spMk id="10" creationId="{7A182D39-C25E-B7BD-EEFF-8DB341A72074}"/>
          </ac:spMkLst>
        </pc:spChg>
      </pc:sldChg>
      <pc:sldChg chg="addSp delSp modSp add mod modTransition modAnim modNotesTx">
        <pc:chgData name="Traïan BEAUJARD" userId="8f2f6790-8c6a-48d2-b20f-083b7c424e20" providerId="ADAL" clId="{A0F386B6-887E-4D58-BB0F-9808369C3629}" dt="2025-01-06T11:12:31.863" v="4548" actId="20577"/>
        <pc:sldMkLst>
          <pc:docMk/>
          <pc:sldMk cId="3105088978" sldId="267"/>
        </pc:sldMkLst>
        <pc:spChg chg="add del mod">
          <ac:chgData name="Traïan BEAUJARD" userId="8f2f6790-8c6a-48d2-b20f-083b7c424e20" providerId="ADAL" clId="{A0F386B6-887E-4D58-BB0F-9808369C3629}" dt="2025-01-04T20:04:43.107" v="1691" actId="478"/>
          <ac:spMkLst>
            <pc:docMk/>
            <pc:sldMk cId="3105088978" sldId="267"/>
            <ac:spMk id="2" creationId="{7B062688-32FA-83C9-EB4C-4AB9E1C656D8}"/>
          </ac:spMkLst>
        </pc:spChg>
        <pc:spChg chg="mod">
          <ac:chgData name="Traïan BEAUJARD" userId="8f2f6790-8c6a-48d2-b20f-083b7c424e20" providerId="ADAL" clId="{A0F386B6-887E-4D58-BB0F-9808369C3629}" dt="2025-01-04T20:04:21.232" v="1686" actId="1076"/>
          <ac:spMkLst>
            <pc:docMk/>
            <pc:sldMk cId="3105088978" sldId="267"/>
            <ac:spMk id="3" creationId="{C9FC536F-94CB-D45A-515E-296898FF45E1}"/>
          </ac:spMkLst>
        </pc:spChg>
        <pc:spChg chg="add mod">
          <ac:chgData name="Traïan BEAUJARD" userId="8f2f6790-8c6a-48d2-b20f-083b7c424e20" providerId="ADAL" clId="{A0F386B6-887E-4D58-BB0F-9808369C3629}" dt="2025-01-04T20:31:28.420" v="1739" actId="20577"/>
          <ac:spMkLst>
            <pc:docMk/>
            <pc:sldMk cId="3105088978" sldId="267"/>
            <ac:spMk id="4" creationId="{3D85B3D0-1B67-9939-4776-BAB51CE242D2}"/>
          </ac:spMkLst>
        </pc:spChg>
        <pc:spChg chg="mod">
          <ac:chgData name="Traïan BEAUJARD" userId="8f2f6790-8c6a-48d2-b20f-083b7c424e20" providerId="ADAL" clId="{A0F386B6-887E-4D58-BB0F-9808369C3629}" dt="2025-01-04T20:41:10.593" v="1933" actId="20577"/>
          <ac:spMkLst>
            <pc:docMk/>
            <pc:sldMk cId="3105088978" sldId="267"/>
            <ac:spMk id="10" creationId="{9E46B65B-1484-50EE-5EFD-EF884652663A}"/>
          </ac:spMkLst>
        </pc:spChg>
        <pc:spChg chg="add mod">
          <ac:chgData name="Traïan BEAUJARD" userId="8f2f6790-8c6a-48d2-b20f-083b7c424e20" providerId="ADAL" clId="{A0F386B6-887E-4D58-BB0F-9808369C3629}" dt="2025-01-04T20:33:12.840" v="1784" actId="20577"/>
          <ac:spMkLst>
            <pc:docMk/>
            <pc:sldMk cId="3105088978" sldId="267"/>
            <ac:spMk id="15" creationId="{56597331-92CD-E15C-A120-A39550F088BC}"/>
          </ac:spMkLst>
        </pc:spChg>
        <pc:spChg chg="add mod">
          <ac:chgData name="Traïan BEAUJARD" userId="8f2f6790-8c6a-48d2-b20f-083b7c424e20" providerId="ADAL" clId="{A0F386B6-887E-4D58-BB0F-9808369C3629}" dt="2025-01-04T20:33:33.085" v="1843" actId="14100"/>
          <ac:spMkLst>
            <pc:docMk/>
            <pc:sldMk cId="3105088978" sldId="267"/>
            <ac:spMk id="16" creationId="{14AF123F-DFCD-038F-8D70-391B55A2A73F}"/>
          </ac:spMkLst>
        </pc:spChg>
        <pc:spChg chg="add mod">
          <ac:chgData name="Traïan BEAUJARD" userId="8f2f6790-8c6a-48d2-b20f-083b7c424e20" providerId="ADAL" clId="{A0F386B6-887E-4D58-BB0F-9808369C3629}" dt="2025-01-04T20:45:15.310" v="1958" actId="20577"/>
          <ac:spMkLst>
            <pc:docMk/>
            <pc:sldMk cId="3105088978" sldId="267"/>
            <ac:spMk id="17" creationId="{B9752EF1-1ABF-C2D7-A008-31A50EC05776}"/>
          </ac:spMkLst>
        </pc:spChg>
        <pc:picChg chg="add mod">
          <ac:chgData name="Traïan BEAUJARD" userId="8f2f6790-8c6a-48d2-b20f-083b7c424e20" providerId="ADAL" clId="{A0F386B6-887E-4D58-BB0F-9808369C3629}" dt="2025-01-04T20:32:06.322" v="1749" actId="1076"/>
          <ac:picMkLst>
            <pc:docMk/>
            <pc:sldMk cId="3105088978" sldId="267"/>
            <ac:picMk id="12" creationId="{C8E43F90-7C57-43AD-BD28-A7834F45C384}"/>
          </ac:picMkLst>
        </pc:picChg>
        <pc:picChg chg="add mod">
          <ac:chgData name="Traïan BEAUJARD" userId="8f2f6790-8c6a-48d2-b20f-083b7c424e20" providerId="ADAL" clId="{A0F386B6-887E-4D58-BB0F-9808369C3629}" dt="2025-01-04T20:32:26.891" v="1751" actId="1076"/>
          <ac:picMkLst>
            <pc:docMk/>
            <pc:sldMk cId="3105088978" sldId="267"/>
            <ac:picMk id="14" creationId="{251EE9F0-5D22-5578-3D6C-2C06369AEC0D}"/>
          </ac:picMkLst>
        </pc:picChg>
      </pc:sldChg>
      <pc:sldChg chg="addSp delSp modSp add mod modTransition modAnim modNotesTx">
        <pc:chgData name="Traïan BEAUJARD" userId="8f2f6790-8c6a-48d2-b20f-083b7c424e20" providerId="ADAL" clId="{A0F386B6-887E-4D58-BB0F-9808369C3629}" dt="2025-01-06T11:14:13.659" v="4632" actId="113"/>
        <pc:sldMkLst>
          <pc:docMk/>
          <pc:sldMk cId="2949281675" sldId="268"/>
        </pc:sldMkLst>
        <pc:spChg chg="mod">
          <ac:chgData name="Traïan BEAUJARD" userId="8f2f6790-8c6a-48d2-b20f-083b7c424e20" providerId="ADAL" clId="{A0F386B6-887E-4D58-BB0F-9808369C3629}" dt="2025-01-04T21:00:50.376" v="2502" actId="20577"/>
          <ac:spMkLst>
            <pc:docMk/>
            <pc:sldMk cId="2949281675" sldId="268"/>
            <ac:spMk id="5" creationId="{15BA10A9-D2BB-4183-4EEB-76121505C5D7}"/>
          </ac:spMkLst>
        </pc:spChg>
        <pc:spChg chg="mod">
          <ac:chgData name="Traïan BEAUJARD" userId="8f2f6790-8c6a-48d2-b20f-083b7c424e20" providerId="ADAL" clId="{A0F386B6-887E-4D58-BB0F-9808369C3629}" dt="2025-01-04T15:30:29.705" v="1196" actId="20577"/>
          <ac:spMkLst>
            <pc:docMk/>
            <pc:sldMk cId="2949281675" sldId="268"/>
            <ac:spMk id="10" creationId="{67D6EB6C-753F-64CF-66AC-D153FD79527A}"/>
          </ac:spMkLst>
        </pc:spChg>
        <pc:picChg chg="add mod">
          <ac:chgData name="Traïan BEAUJARD" userId="8f2f6790-8c6a-48d2-b20f-083b7c424e20" providerId="ADAL" clId="{A0F386B6-887E-4D58-BB0F-9808369C3629}" dt="2025-01-04T21:03:05.169" v="2518" actId="1076"/>
          <ac:picMkLst>
            <pc:docMk/>
            <pc:sldMk cId="2949281675" sldId="268"/>
            <ac:picMk id="14" creationId="{A98AD3EF-0F7A-07DF-DB55-8717C0055CA3}"/>
          </ac:picMkLst>
        </pc:picChg>
      </pc:sldChg>
      <pc:sldChg chg="addSp delSp modSp add mod modTransition modNotesTx">
        <pc:chgData name="Traïan BEAUJARD" userId="8f2f6790-8c6a-48d2-b20f-083b7c424e20" providerId="ADAL" clId="{A0F386B6-887E-4D58-BB0F-9808369C3629}" dt="2025-01-06T11:16:06.547" v="4697" actId="20577"/>
        <pc:sldMkLst>
          <pc:docMk/>
          <pc:sldMk cId="2077138213" sldId="269"/>
        </pc:sldMkLst>
        <pc:spChg chg="mod">
          <ac:chgData name="Traïan BEAUJARD" userId="8f2f6790-8c6a-48d2-b20f-083b7c424e20" providerId="ADAL" clId="{A0F386B6-887E-4D58-BB0F-9808369C3629}" dt="2025-01-04T21:11:48.090" v="2670"/>
          <ac:spMkLst>
            <pc:docMk/>
            <pc:sldMk cId="2077138213" sldId="269"/>
            <ac:spMk id="10" creationId="{5DC18B17-E1E9-7B29-1546-F5AEF2A60983}"/>
          </ac:spMkLst>
        </pc:spChg>
        <pc:picChg chg="add mod">
          <ac:chgData name="Traïan BEAUJARD" userId="8f2f6790-8c6a-48d2-b20f-083b7c424e20" providerId="ADAL" clId="{A0F386B6-887E-4D58-BB0F-9808369C3629}" dt="2025-01-04T21:11:43.278" v="2669" actId="1076"/>
          <ac:picMkLst>
            <pc:docMk/>
            <pc:sldMk cId="2077138213" sldId="269"/>
            <ac:picMk id="6" creationId="{5D17CCE2-0438-69B4-E689-2D46FF0BF99D}"/>
          </ac:picMkLst>
        </pc:picChg>
      </pc:sldChg>
      <pc:sldChg chg="addSp delSp modSp add mod modTransition modNotesTx">
        <pc:chgData name="Traïan BEAUJARD" userId="8f2f6790-8c6a-48d2-b20f-083b7c424e20" providerId="ADAL" clId="{A0F386B6-887E-4D58-BB0F-9808369C3629}" dt="2025-01-06T11:18:44.846" v="4793" actId="20577"/>
        <pc:sldMkLst>
          <pc:docMk/>
          <pc:sldMk cId="1673547911" sldId="270"/>
        </pc:sldMkLst>
        <pc:spChg chg="mod">
          <ac:chgData name="Traïan BEAUJARD" userId="8f2f6790-8c6a-48d2-b20f-083b7c424e20" providerId="ADAL" clId="{A0F386B6-887E-4D58-BB0F-9808369C3629}" dt="2025-01-04T21:13:57.639" v="2751" actId="20577"/>
          <ac:spMkLst>
            <pc:docMk/>
            <pc:sldMk cId="1673547911" sldId="270"/>
            <ac:spMk id="5" creationId="{3973081C-71A7-5093-CAF6-D33090488126}"/>
          </ac:spMkLst>
        </pc:spChg>
        <pc:spChg chg="mod">
          <ac:chgData name="Traïan BEAUJARD" userId="8f2f6790-8c6a-48d2-b20f-083b7c424e20" providerId="ADAL" clId="{A0F386B6-887E-4D58-BB0F-9808369C3629}" dt="2025-01-04T15:30:58.232" v="1238" actId="20577"/>
          <ac:spMkLst>
            <pc:docMk/>
            <pc:sldMk cId="1673547911" sldId="270"/>
            <ac:spMk id="10" creationId="{559D79DA-A19D-7A55-28B9-025F54F9922B}"/>
          </ac:spMkLst>
        </pc:spChg>
        <pc:picChg chg="add mod">
          <ac:chgData name="Traïan BEAUJARD" userId="8f2f6790-8c6a-48d2-b20f-083b7c424e20" providerId="ADAL" clId="{A0F386B6-887E-4D58-BB0F-9808369C3629}" dt="2025-01-04T21:14:08.033" v="2755" actId="1076"/>
          <ac:picMkLst>
            <pc:docMk/>
            <pc:sldMk cId="1673547911" sldId="270"/>
            <ac:picMk id="6" creationId="{E3797E47-5686-1873-434A-AC536AC9D305}"/>
          </ac:picMkLst>
        </pc:picChg>
      </pc:sldChg>
      <pc:sldChg chg="addSp delSp modSp add mod modTransition modNotesTx">
        <pc:chgData name="Traïan BEAUJARD" userId="8f2f6790-8c6a-48d2-b20f-083b7c424e20" providerId="ADAL" clId="{A0F386B6-887E-4D58-BB0F-9808369C3629}" dt="2025-01-06T11:19:16.569" v="4819" actId="20577"/>
        <pc:sldMkLst>
          <pc:docMk/>
          <pc:sldMk cId="239632428" sldId="271"/>
        </pc:sldMkLst>
        <pc:spChg chg="mod">
          <ac:chgData name="Traïan BEAUJARD" userId="8f2f6790-8c6a-48d2-b20f-083b7c424e20" providerId="ADAL" clId="{A0F386B6-887E-4D58-BB0F-9808369C3629}" dt="2025-01-05T13:57:09.372" v="4333" actId="20577"/>
          <ac:spMkLst>
            <pc:docMk/>
            <pc:sldMk cId="239632428" sldId="271"/>
            <ac:spMk id="5" creationId="{00BE8009-510B-C000-F3CF-6AA42179599A}"/>
          </ac:spMkLst>
        </pc:spChg>
        <pc:spChg chg="mod">
          <ac:chgData name="Traïan BEAUJARD" userId="8f2f6790-8c6a-48d2-b20f-083b7c424e20" providerId="ADAL" clId="{A0F386B6-887E-4D58-BB0F-9808369C3629}" dt="2025-01-04T15:31:10.661" v="1250" actId="20577"/>
          <ac:spMkLst>
            <pc:docMk/>
            <pc:sldMk cId="239632428" sldId="271"/>
            <ac:spMk id="10" creationId="{422AC094-B814-53C2-7540-A0CEA228D25D}"/>
          </ac:spMkLst>
        </pc:spChg>
      </pc:sldChg>
      <pc:sldChg chg="modSp add mod modTransition modNotesTx">
        <pc:chgData name="Traïan BEAUJARD" userId="8f2f6790-8c6a-48d2-b20f-083b7c424e20" providerId="ADAL" clId="{A0F386B6-887E-4D58-BB0F-9808369C3629}" dt="2025-01-06T11:23:38.523" v="5067" actId="20577"/>
        <pc:sldMkLst>
          <pc:docMk/>
          <pc:sldMk cId="847297360" sldId="272"/>
        </pc:sldMkLst>
        <pc:spChg chg="mod">
          <ac:chgData name="Traïan BEAUJARD" userId="8f2f6790-8c6a-48d2-b20f-083b7c424e20" providerId="ADAL" clId="{A0F386B6-887E-4D58-BB0F-9808369C3629}" dt="2025-01-04T21:27:10.440" v="3299" actId="20577"/>
          <ac:spMkLst>
            <pc:docMk/>
            <pc:sldMk cId="847297360" sldId="272"/>
            <ac:spMk id="5" creationId="{941A9C24-B81A-F336-0F07-5B49BD0E4040}"/>
          </ac:spMkLst>
        </pc:spChg>
        <pc:spChg chg="mod">
          <ac:chgData name="Traïan BEAUJARD" userId="8f2f6790-8c6a-48d2-b20f-083b7c424e20" providerId="ADAL" clId="{A0F386B6-887E-4D58-BB0F-9808369C3629}" dt="2025-01-04T21:23:30.834" v="3022" actId="20577"/>
          <ac:spMkLst>
            <pc:docMk/>
            <pc:sldMk cId="847297360" sldId="272"/>
            <ac:spMk id="10" creationId="{66B6EEA6-22B9-91C8-C1BA-0954FEAA8D22}"/>
          </ac:spMkLst>
        </pc:spChg>
      </pc:sldChg>
      <pc:sldChg chg="addSp delSp modSp add mod modTransition modAnim modNotesTx">
        <pc:chgData name="Traïan BEAUJARD" userId="8f2f6790-8c6a-48d2-b20f-083b7c424e20" providerId="ADAL" clId="{A0F386B6-887E-4D58-BB0F-9808369C3629}" dt="2025-01-06T11:26:03.239" v="5068" actId="14826"/>
        <pc:sldMkLst>
          <pc:docMk/>
          <pc:sldMk cId="930972685" sldId="273"/>
        </pc:sldMkLst>
        <pc:spChg chg="mod">
          <ac:chgData name="Traïan BEAUJARD" userId="8f2f6790-8c6a-48d2-b20f-083b7c424e20" providerId="ADAL" clId="{A0F386B6-887E-4D58-BB0F-9808369C3629}" dt="2025-01-04T21:10:44.821" v="2657" actId="21"/>
          <ac:spMkLst>
            <pc:docMk/>
            <pc:sldMk cId="930972685" sldId="273"/>
            <ac:spMk id="5" creationId="{C7304167-B54D-177A-940E-5A1E46E279D2}"/>
          </ac:spMkLst>
        </pc:spChg>
        <pc:spChg chg="mod">
          <ac:chgData name="Traïan BEAUJARD" userId="8f2f6790-8c6a-48d2-b20f-083b7c424e20" providerId="ADAL" clId="{A0F386B6-887E-4D58-BB0F-9808369C3629}" dt="2025-01-04T15:38:57.294" v="1346" actId="20577"/>
          <ac:spMkLst>
            <pc:docMk/>
            <pc:sldMk cId="930972685" sldId="273"/>
            <ac:spMk id="10" creationId="{840BB188-37E1-150F-41F7-7423AB14FFE6}"/>
          </ac:spMkLst>
        </pc:spChg>
        <pc:picChg chg="add mod">
          <ac:chgData name="Traïan BEAUJARD" userId="8f2f6790-8c6a-48d2-b20f-083b7c424e20" providerId="ADAL" clId="{A0F386B6-887E-4D58-BB0F-9808369C3629}" dt="2025-01-04T21:09:11.282" v="2644" actId="1076"/>
          <ac:picMkLst>
            <pc:docMk/>
            <pc:sldMk cId="930972685" sldId="273"/>
            <ac:picMk id="14" creationId="{3CF112C4-19B5-E5F7-F758-81FD976A68AC}"/>
          </ac:picMkLst>
        </pc:picChg>
        <pc:picChg chg="add mod">
          <ac:chgData name="Traïan BEAUJARD" userId="8f2f6790-8c6a-48d2-b20f-083b7c424e20" providerId="ADAL" clId="{A0F386B6-887E-4D58-BB0F-9808369C3629}" dt="2025-01-06T11:26:03.239" v="5068" actId="14826"/>
          <ac:picMkLst>
            <pc:docMk/>
            <pc:sldMk cId="930972685" sldId="273"/>
            <ac:picMk id="16" creationId="{6C8FFBD9-4B31-4EB5-292E-AB6B3AC6674B}"/>
          </ac:picMkLst>
        </pc:picChg>
      </pc:sldChg>
      <pc:sldChg chg="delSp modSp add mod modTransition modNotesTx">
        <pc:chgData name="Traïan BEAUJARD" userId="8f2f6790-8c6a-48d2-b20f-083b7c424e20" providerId="ADAL" clId="{A0F386B6-887E-4D58-BB0F-9808369C3629}" dt="2025-01-06T11:15:59.765" v="4687" actId="20577"/>
        <pc:sldMkLst>
          <pc:docMk/>
          <pc:sldMk cId="3392038971" sldId="274"/>
        </pc:sldMkLst>
        <pc:spChg chg="mod">
          <ac:chgData name="Traïan BEAUJARD" userId="8f2f6790-8c6a-48d2-b20f-083b7c424e20" providerId="ADAL" clId="{A0F386B6-887E-4D58-BB0F-9808369C3629}" dt="2025-01-04T21:10:56.492" v="2658" actId="20577"/>
          <ac:spMkLst>
            <pc:docMk/>
            <pc:sldMk cId="3392038971" sldId="274"/>
            <ac:spMk id="5" creationId="{CE10C27C-D158-74C2-E6A1-81403E2403FB}"/>
          </ac:spMkLst>
        </pc:spChg>
        <pc:picChg chg="mod">
          <ac:chgData name="Traïan BEAUJARD" userId="8f2f6790-8c6a-48d2-b20f-083b7c424e20" providerId="ADAL" clId="{A0F386B6-887E-4D58-BB0F-9808369C3629}" dt="2025-01-04T21:11:05.215" v="2663" actId="1076"/>
          <ac:picMkLst>
            <pc:docMk/>
            <pc:sldMk cId="3392038971" sldId="274"/>
            <ac:picMk id="9" creationId="{1A1D0968-6FF2-6D82-3E31-EA668710171A}"/>
          </ac:picMkLst>
        </pc:picChg>
      </pc:sldChg>
      <pc:sldChg chg="addSp delSp modSp add mod modTransition modNotesTx">
        <pc:chgData name="Traïan BEAUJARD" userId="8f2f6790-8c6a-48d2-b20f-083b7c424e20" providerId="ADAL" clId="{A0F386B6-887E-4D58-BB0F-9808369C3629}" dt="2025-01-06T11:18:55.219" v="4803" actId="20577"/>
        <pc:sldMkLst>
          <pc:docMk/>
          <pc:sldMk cId="1002220416" sldId="275"/>
        </pc:sldMkLst>
        <pc:picChg chg="add mod">
          <ac:chgData name="Traïan BEAUJARD" userId="8f2f6790-8c6a-48d2-b20f-083b7c424e20" providerId="ADAL" clId="{A0F386B6-887E-4D58-BB0F-9808369C3629}" dt="2025-01-04T21:20:20.517" v="2990" actId="1076"/>
          <ac:picMkLst>
            <pc:docMk/>
            <pc:sldMk cId="1002220416" sldId="275"/>
            <ac:picMk id="11" creationId="{B033710B-0326-1788-7DA6-ABA601594B75}"/>
          </ac:picMkLst>
        </pc:picChg>
      </pc:sldChg>
      <pc:sldChg chg="addSp delSp modSp add mod modTransition modNotesTx">
        <pc:chgData name="Traïan BEAUJARD" userId="8f2f6790-8c6a-48d2-b20f-083b7c424e20" providerId="ADAL" clId="{A0F386B6-887E-4D58-BB0F-9808369C3629}" dt="2025-01-06T11:18:49.029" v="4797" actId="20577"/>
        <pc:sldMkLst>
          <pc:docMk/>
          <pc:sldMk cId="3725734527" sldId="276"/>
        </pc:sldMkLst>
        <pc:spChg chg="mod">
          <ac:chgData name="Traïan BEAUJARD" userId="8f2f6790-8c6a-48d2-b20f-083b7c424e20" providerId="ADAL" clId="{A0F386B6-887E-4D58-BB0F-9808369C3629}" dt="2025-01-04T21:14:18.807" v="2757" actId="20577"/>
          <ac:spMkLst>
            <pc:docMk/>
            <pc:sldMk cId="3725734527" sldId="276"/>
            <ac:spMk id="5" creationId="{D32A192E-BF00-345B-0948-9BE6723F8D83}"/>
          </ac:spMkLst>
        </pc:spChg>
        <pc:picChg chg="add mod ord">
          <ac:chgData name="Traïan BEAUJARD" userId="8f2f6790-8c6a-48d2-b20f-083b7c424e20" providerId="ADAL" clId="{A0F386B6-887E-4D58-BB0F-9808369C3629}" dt="2025-01-04T21:20:11.698" v="2986" actId="1076"/>
          <ac:picMkLst>
            <pc:docMk/>
            <pc:sldMk cId="3725734527" sldId="276"/>
            <ac:picMk id="8" creationId="{4E2567A1-8F96-AEAF-F357-33DA8BA0E7A1}"/>
          </ac:picMkLst>
        </pc:picChg>
        <pc:picChg chg="add mod">
          <ac:chgData name="Traïan BEAUJARD" userId="8f2f6790-8c6a-48d2-b20f-083b7c424e20" providerId="ADAL" clId="{A0F386B6-887E-4D58-BB0F-9808369C3629}" dt="2025-01-04T21:19:22.147" v="2977" actId="1076"/>
          <ac:picMkLst>
            <pc:docMk/>
            <pc:sldMk cId="3725734527" sldId="276"/>
            <ac:picMk id="11" creationId="{9B959337-7063-0F22-2309-79A9248DAFC9}"/>
          </ac:picMkLst>
        </pc:picChg>
      </pc:sldChg>
      <pc:sldChg chg="addSp delSp modSp add mod modTransition modAnim modNotesTx">
        <pc:chgData name="Traïan BEAUJARD" userId="8f2f6790-8c6a-48d2-b20f-083b7c424e20" providerId="ADAL" clId="{A0F386B6-887E-4D58-BB0F-9808369C3629}" dt="2025-01-06T11:14:38.485" v="4652" actId="20577"/>
        <pc:sldMkLst>
          <pc:docMk/>
          <pc:sldMk cId="3932584494" sldId="277"/>
        </pc:sldMkLst>
        <pc:spChg chg="mod">
          <ac:chgData name="Traïan BEAUJARD" userId="8f2f6790-8c6a-48d2-b20f-083b7c424e20" providerId="ADAL" clId="{A0F386B6-887E-4D58-BB0F-9808369C3629}" dt="2025-01-04T21:05:02.263" v="2525"/>
          <ac:spMkLst>
            <pc:docMk/>
            <pc:sldMk cId="3932584494" sldId="277"/>
            <ac:spMk id="5" creationId="{C6E6487B-BA7B-C2FD-D584-846FAB7F2B5B}"/>
          </ac:spMkLst>
        </pc:spChg>
        <pc:picChg chg="add mod">
          <ac:chgData name="Traïan BEAUJARD" userId="8f2f6790-8c6a-48d2-b20f-083b7c424e20" providerId="ADAL" clId="{A0F386B6-887E-4D58-BB0F-9808369C3629}" dt="2025-01-04T21:04:31.483" v="2522" actId="14100"/>
          <ac:picMkLst>
            <pc:docMk/>
            <pc:sldMk cId="3932584494" sldId="277"/>
            <ac:picMk id="8" creationId="{8111C844-63C3-8277-7784-D601F51062E7}"/>
          </ac:picMkLst>
        </pc:picChg>
      </pc:sldChg>
      <pc:sldChg chg="addSp delSp modSp add del mod ord modTransition delAnim modAnim modNotesTx">
        <pc:chgData name="Traïan BEAUJARD" userId="8f2f6790-8c6a-48d2-b20f-083b7c424e20" providerId="ADAL" clId="{A0F386B6-887E-4D58-BB0F-9808369C3629}" dt="2025-01-05T13:57:32.731" v="4337"/>
        <pc:sldMkLst>
          <pc:docMk/>
          <pc:sldMk cId="743027734" sldId="278"/>
        </pc:sldMkLst>
        <pc:spChg chg="mod">
          <ac:chgData name="Traïan BEAUJARD" userId="8f2f6790-8c6a-48d2-b20f-083b7c424e20" providerId="ADAL" clId="{A0F386B6-887E-4D58-BB0F-9808369C3629}" dt="2025-01-04T21:07:49.031" v="2623" actId="20577"/>
          <ac:spMkLst>
            <pc:docMk/>
            <pc:sldMk cId="743027734" sldId="278"/>
            <ac:spMk id="5" creationId="{E6615423-1993-38A0-52EC-F0604342FE05}"/>
          </ac:spMkLst>
        </pc:spChg>
        <pc:spChg chg="add mod">
          <ac:chgData name="Traïan BEAUJARD" userId="8f2f6790-8c6a-48d2-b20f-083b7c424e20" providerId="ADAL" clId="{A0F386B6-887E-4D58-BB0F-9808369C3629}" dt="2025-01-04T21:55:44.418" v="4277" actId="1076"/>
          <ac:spMkLst>
            <pc:docMk/>
            <pc:sldMk cId="743027734" sldId="278"/>
            <ac:spMk id="6" creationId="{EC9FB1CB-1E83-2E47-75DC-8CE3E9BA945E}"/>
          </ac:spMkLst>
        </pc:spChg>
        <pc:inkChg chg="add">
          <ac:chgData name="Traïan BEAUJARD" userId="8f2f6790-8c6a-48d2-b20f-083b7c424e20" providerId="ADAL" clId="{A0F386B6-887E-4D58-BB0F-9808369C3629}" dt="2025-01-04T21:54:30.694" v="4266" actId="9405"/>
          <ac:inkMkLst>
            <pc:docMk/>
            <pc:sldMk cId="743027734" sldId="278"/>
            <ac:inkMk id="14" creationId="{3D05AFF8-C245-24F0-C86E-3B55F63B49DD}"/>
          </ac:inkMkLst>
        </pc:inkChg>
        <pc:inkChg chg="add">
          <ac:chgData name="Traïan BEAUJARD" userId="8f2f6790-8c6a-48d2-b20f-083b7c424e20" providerId="ADAL" clId="{A0F386B6-887E-4D58-BB0F-9808369C3629}" dt="2025-01-04T21:54:31.098" v="4267" actId="9405"/>
          <ac:inkMkLst>
            <pc:docMk/>
            <pc:sldMk cId="743027734" sldId="278"/>
            <ac:inkMk id="15" creationId="{B043C27B-620D-AC35-4412-2DE279A8CEB5}"/>
          </ac:inkMkLst>
        </pc:inkChg>
      </pc:sldChg>
      <pc:sldChg chg="addSp delSp modSp add mod modTransition modAnim modNotesTx">
        <pc:chgData name="Traïan BEAUJARD" userId="8f2f6790-8c6a-48d2-b20f-083b7c424e20" providerId="ADAL" clId="{A0F386B6-887E-4D58-BB0F-9808369C3629}" dt="2025-01-06T11:40:28.454" v="5077" actId="242"/>
        <pc:sldMkLst>
          <pc:docMk/>
          <pc:sldMk cId="2968374055" sldId="279"/>
        </pc:sldMkLst>
        <pc:spChg chg="mod">
          <ac:chgData name="Traïan BEAUJARD" userId="8f2f6790-8c6a-48d2-b20f-083b7c424e20" providerId="ADAL" clId="{A0F386B6-887E-4D58-BB0F-9808369C3629}" dt="2025-01-06T11:40:13.431" v="5073" actId="1076"/>
          <ac:spMkLst>
            <pc:docMk/>
            <pc:sldMk cId="2968374055" sldId="279"/>
            <ac:spMk id="5" creationId="{75BF1C65-60A6-5D15-40F6-AA3DCF6AF63F}"/>
          </ac:spMkLst>
        </pc:spChg>
        <pc:graphicFrameChg chg="add mod modGraphic">
          <ac:chgData name="Traïan BEAUJARD" userId="8f2f6790-8c6a-48d2-b20f-083b7c424e20" providerId="ADAL" clId="{A0F386B6-887E-4D58-BB0F-9808369C3629}" dt="2025-01-06T11:40:28.454" v="5077" actId="242"/>
          <ac:graphicFrameMkLst>
            <pc:docMk/>
            <pc:sldMk cId="2968374055" sldId="279"/>
            <ac:graphicFrameMk id="2" creationId="{AD731D7C-655A-5257-1F86-00033CBEBF71}"/>
          </ac:graphicFrameMkLst>
        </pc:graphicFrameChg>
        <pc:picChg chg="mod">
          <ac:chgData name="Traïan BEAUJARD" userId="8f2f6790-8c6a-48d2-b20f-083b7c424e20" providerId="ADAL" clId="{A0F386B6-887E-4D58-BB0F-9808369C3629}" dt="2025-01-06T11:40:07.153" v="5071" actId="14826"/>
          <ac:picMkLst>
            <pc:docMk/>
            <pc:sldMk cId="2968374055" sldId="279"/>
            <ac:picMk id="6" creationId="{F9E8C96D-4D65-B0FC-8793-3C292FC2DEE2}"/>
          </ac:picMkLst>
        </pc:picChg>
        <pc:picChg chg="del">
          <ac:chgData name="Traïan BEAUJARD" userId="8f2f6790-8c6a-48d2-b20f-083b7c424e20" providerId="ADAL" clId="{A0F386B6-887E-4D58-BB0F-9808369C3629}" dt="2025-01-06T11:31:45.756" v="5069" actId="478"/>
          <ac:picMkLst>
            <pc:docMk/>
            <pc:sldMk cId="2968374055" sldId="279"/>
            <ac:picMk id="9" creationId="{137820D8-9BC2-D2FF-FD37-0C066475FD83}"/>
          </ac:picMkLst>
        </pc:picChg>
        <pc:picChg chg="del">
          <ac:chgData name="Traïan BEAUJARD" userId="8f2f6790-8c6a-48d2-b20f-083b7c424e20" providerId="ADAL" clId="{A0F386B6-887E-4D58-BB0F-9808369C3629}" dt="2025-01-06T11:31:46.333" v="5070" actId="478"/>
          <ac:picMkLst>
            <pc:docMk/>
            <pc:sldMk cId="2968374055" sldId="279"/>
            <ac:picMk id="12" creationId="{BF7BB5DE-1442-937A-009D-2A3393ACD206}"/>
          </ac:picMkLst>
        </pc:picChg>
      </pc:sldChg>
      <pc:sldChg chg="addSp delSp modSp add mod modTransition modAnim modNotesTx">
        <pc:chgData name="Traïan BEAUJARD" userId="8f2f6790-8c6a-48d2-b20f-083b7c424e20" providerId="ADAL" clId="{A0F386B6-887E-4D58-BB0F-9808369C3629}" dt="2025-01-06T11:14:44.541" v="4660" actId="20577"/>
        <pc:sldMkLst>
          <pc:docMk/>
          <pc:sldMk cId="3545540208" sldId="280"/>
        </pc:sldMkLst>
        <pc:picChg chg="add mod">
          <ac:chgData name="Traïan BEAUJARD" userId="8f2f6790-8c6a-48d2-b20f-083b7c424e20" providerId="ADAL" clId="{A0F386B6-887E-4D58-BB0F-9808369C3629}" dt="2025-01-04T21:08:03.047" v="2628" actId="1076"/>
          <ac:picMkLst>
            <pc:docMk/>
            <pc:sldMk cId="3545540208" sldId="280"/>
            <ac:picMk id="2" creationId="{51BAB2BE-82E1-0B39-91FA-968E9672AE08}"/>
          </ac:picMkLst>
        </pc:picChg>
      </pc:sldChg>
      <pc:sldChg chg="addSp delSp modSp add mod modTransition modAnim modNotesTx">
        <pc:chgData name="Traïan BEAUJARD" userId="8f2f6790-8c6a-48d2-b20f-083b7c424e20" providerId="ADAL" clId="{A0F386B6-887E-4D58-BB0F-9808369C3629}" dt="2025-01-06T11:14:51.591" v="4672" actId="20577"/>
        <pc:sldMkLst>
          <pc:docMk/>
          <pc:sldMk cId="1674641600" sldId="281"/>
        </pc:sldMkLst>
        <pc:picChg chg="add mod">
          <ac:chgData name="Traïan BEAUJARD" userId="8f2f6790-8c6a-48d2-b20f-083b7c424e20" providerId="ADAL" clId="{A0F386B6-887E-4D58-BB0F-9808369C3629}" dt="2025-01-04T21:08:23.561" v="2637" actId="1076"/>
          <ac:picMkLst>
            <pc:docMk/>
            <pc:sldMk cId="1674641600" sldId="281"/>
            <ac:picMk id="8" creationId="{71B12BAB-7B59-41E5-D9C6-75DBA87ADED4}"/>
          </ac:picMkLst>
        </pc:picChg>
      </pc:sldChg>
      <pc:sldChg chg="addSp delSp modSp add mod modTransition addAnim delAnim modAnim modNotesTx">
        <pc:chgData name="Traïan BEAUJARD" userId="8f2f6790-8c6a-48d2-b20f-083b7c424e20" providerId="ADAL" clId="{A0F386B6-887E-4D58-BB0F-9808369C3629}" dt="2025-01-06T11:16:57.176" v="4722" actId="20577"/>
        <pc:sldMkLst>
          <pc:docMk/>
          <pc:sldMk cId="626895941" sldId="282"/>
        </pc:sldMkLst>
        <pc:picChg chg="add mod ord">
          <ac:chgData name="Traïan BEAUJARD" userId="8f2f6790-8c6a-48d2-b20f-083b7c424e20" providerId="ADAL" clId="{A0F386B6-887E-4D58-BB0F-9808369C3629}" dt="2025-01-04T21:12:43.850" v="2739" actId="1076"/>
          <ac:picMkLst>
            <pc:docMk/>
            <pc:sldMk cId="626895941" sldId="282"/>
            <ac:picMk id="5" creationId="{72F10BA2-3A95-EA58-47C0-0CC3F3284213}"/>
          </ac:picMkLst>
        </pc:picChg>
        <pc:picChg chg="add del mod modCrop">
          <ac:chgData name="Traïan BEAUJARD" userId="8f2f6790-8c6a-48d2-b20f-083b7c424e20" providerId="ADAL" clId="{A0F386B6-887E-4D58-BB0F-9808369C3629}" dt="2025-01-06T11:16:20.303" v="4702" actId="732"/>
          <ac:picMkLst>
            <pc:docMk/>
            <pc:sldMk cId="626895941" sldId="282"/>
            <ac:picMk id="17" creationId="{6152C9D7-8963-EDCC-C5D1-84275706B118}"/>
          </ac:picMkLst>
        </pc:picChg>
      </pc:sldChg>
      <pc:sldChg chg="delSp modSp add mod ord modTransition modAnim modNotesTx">
        <pc:chgData name="Traïan BEAUJARD" userId="8f2f6790-8c6a-48d2-b20f-083b7c424e20" providerId="ADAL" clId="{A0F386B6-887E-4D58-BB0F-9808369C3629}" dt="2025-01-06T11:17:04.256" v="4730" actId="20577"/>
        <pc:sldMkLst>
          <pc:docMk/>
          <pc:sldMk cId="2643108522" sldId="283"/>
        </pc:sldMkLst>
        <pc:spChg chg="mod">
          <ac:chgData name="Traïan BEAUJARD" userId="8f2f6790-8c6a-48d2-b20f-083b7c424e20" providerId="ADAL" clId="{A0F386B6-887E-4D58-BB0F-9808369C3629}" dt="2025-01-04T21:13:20.223" v="2741" actId="20577"/>
          <ac:spMkLst>
            <pc:docMk/>
            <pc:sldMk cId="2643108522" sldId="283"/>
            <ac:spMk id="5" creationId="{EBF80D98-8D65-7DE9-D130-C14234ED6A3B}"/>
          </ac:spMkLst>
        </pc:spChg>
        <pc:picChg chg="mod">
          <ac:chgData name="Traïan BEAUJARD" userId="8f2f6790-8c6a-48d2-b20f-083b7c424e20" providerId="ADAL" clId="{A0F386B6-887E-4D58-BB0F-9808369C3629}" dt="2025-01-04T21:13:24.626" v="2742" actId="1076"/>
          <ac:picMkLst>
            <pc:docMk/>
            <pc:sldMk cId="2643108522" sldId="283"/>
            <ac:picMk id="9" creationId="{75DB0A7D-515E-A06A-FEB2-CAF5D2E6F9CD}"/>
          </ac:picMkLst>
        </pc:picChg>
        <pc:picChg chg="mod">
          <ac:chgData name="Traïan BEAUJARD" userId="8f2f6790-8c6a-48d2-b20f-083b7c424e20" providerId="ADAL" clId="{A0F386B6-887E-4D58-BB0F-9808369C3629}" dt="2025-01-04T21:13:26.633" v="2743" actId="1076"/>
          <ac:picMkLst>
            <pc:docMk/>
            <pc:sldMk cId="2643108522" sldId="283"/>
            <ac:picMk id="12" creationId="{BABA8A36-0BBC-F418-C912-50D3A9F10077}"/>
          </ac:picMkLst>
        </pc:picChg>
      </pc:sldChg>
      <pc:sldChg chg="addSp delSp modSp add mod ord modTransition modNotesTx">
        <pc:chgData name="Traïan BEAUJARD" userId="8f2f6790-8c6a-48d2-b20f-083b7c424e20" providerId="ADAL" clId="{A0F386B6-887E-4D58-BB0F-9808369C3629}" dt="2025-01-06T11:14:20.974" v="4634" actId="20577"/>
        <pc:sldMkLst>
          <pc:docMk/>
          <pc:sldMk cId="1028431901" sldId="284"/>
        </pc:sldMkLst>
      </pc:sldChg>
      <pc:sldChg chg="delSp modSp add mod modTransition modNotesTx">
        <pc:chgData name="Traïan BEAUJARD" userId="8f2f6790-8c6a-48d2-b20f-083b7c424e20" providerId="ADAL" clId="{A0F386B6-887E-4D58-BB0F-9808369C3629}" dt="2025-01-06T11:14:24.334" v="4636" actId="20577"/>
        <pc:sldMkLst>
          <pc:docMk/>
          <pc:sldMk cId="3277849306" sldId="285"/>
        </pc:sldMkLst>
        <pc:picChg chg="mod">
          <ac:chgData name="Traïan BEAUJARD" userId="8f2f6790-8c6a-48d2-b20f-083b7c424e20" providerId="ADAL" clId="{A0F386B6-887E-4D58-BB0F-9808369C3629}" dt="2025-01-04T21:17:22.629" v="2844" actId="1076"/>
          <ac:picMkLst>
            <pc:docMk/>
            <pc:sldMk cId="3277849306" sldId="285"/>
            <ac:picMk id="6" creationId="{2A5D7FD1-BE7A-F491-5B9C-76663CD6AD03}"/>
          </ac:picMkLst>
        </pc:picChg>
      </pc:sldChg>
      <pc:sldChg chg="addSp delSp modSp add mod modTransition modNotesTx">
        <pc:chgData name="Traïan BEAUJARD" userId="8f2f6790-8c6a-48d2-b20f-083b7c424e20" providerId="ADAL" clId="{A0F386B6-887E-4D58-BB0F-9808369C3629}" dt="2025-01-06T11:19:10.858" v="4815" actId="20577"/>
        <pc:sldMkLst>
          <pc:docMk/>
          <pc:sldMk cId="2848743407" sldId="286"/>
        </pc:sldMkLst>
        <pc:picChg chg="add del mod">
          <ac:chgData name="Traïan BEAUJARD" userId="8f2f6790-8c6a-48d2-b20f-083b7c424e20" providerId="ADAL" clId="{A0F386B6-887E-4D58-BB0F-9808369C3629}" dt="2025-01-04T21:21:05.589" v="3003" actId="14100"/>
          <ac:picMkLst>
            <pc:docMk/>
            <pc:sldMk cId="2848743407" sldId="286"/>
            <ac:picMk id="6" creationId="{1EE62DAC-D3E1-9FD5-3B03-1E3C0B71ED31}"/>
          </ac:picMkLst>
        </pc:picChg>
      </pc:sldChg>
      <pc:sldChg chg="addSp delSp modSp add mod delAnim modAnim modNotesTx">
        <pc:chgData name="Traïan BEAUJARD" userId="8f2f6790-8c6a-48d2-b20f-083b7c424e20" providerId="ADAL" clId="{A0F386B6-887E-4D58-BB0F-9808369C3629}" dt="2025-01-06T11:13:01.446" v="4578" actId="20577"/>
        <pc:sldMkLst>
          <pc:docMk/>
          <pc:sldMk cId="528863242" sldId="287"/>
        </pc:sldMkLst>
        <pc:spChg chg="mod">
          <ac:chgData name="Traïan BEAUJARD" userId="8f2f6790-8c6a-48d2-b20f-083b7c424e20" providerId="ADAL" clId="{A0F386B6-887E-4D58-BB0F-9808369C3629}" dt="2025-01-04T21:32:31.647" v="3511" actId="20577"/>
          <ac:spMkLst>
            <pc:docMk/>
            <pc:sldMk cId="528863242" sldId="287"/>
            <ac:spMk id="4" creationId="{184188BE-72CF-72DE-2DAB-1BEF4FDB3C6D}"/>
          </ac:spMkLst>
        </pc:spChg>
        <pc:graphicFrameChg chg="add mod modGraphic">
          <ac:chgData name="Traïan BEAUJARD" userId="8f2f6790-8c6a-48d2-b20f-083b7c424e20" providerId="ADAL" clId="{A0F386B6-887E-4D58-BB0F-9808369C3629}" dt="2025-01-04T21:56:20.668" v="4284" actId="1076"/>
          <ac:graphicFrameMkLst>
            <pc:docMk/>
            <pc:sldMk cId="528863242" sldId="287"/>
            <ac:graphicFrameMk id="6" creationId="{D4B1D73B-8CAC-7EEB-1EC7-FD4F3FA643F6}"/>
          </ac:graphicFrameMkLst>
        </pc:graphicFrameChg>
        <pc:graphicFrameChg chg="add mod modGraphic">
          <ac:chgData name="Traïan BEAUJARD" userId="8f2f6790-8c6a-48d2-b20f-083b7c424e20" providerId="ADAL" clId="{A0F386B6-887E-4D58-BB0F-9808369C3629}" dt="2025-01-04T21:56:15.543" v="4283" actId="1076"/>
          <ac:graphicFrameMkLst>
            <pc:docMk/>
            <pc:sldMk cId="528863242" sldId="287"/>
            <ac:graphicFrameMk id="7" creationId="{D0846744-1895-D316-7C38-24EC8BBDB957}"/>
          </ac:graphicFrameMkLst>
        </pc:graphicFrameChg>
      </pc:sldChg>
      <pc:sldMasterChg chg="modSp mod modSldLayout">
        <pc:chgData name="Traïan BEAUJARD" userId="8f2f6790-8c6a-48d2-b20f-083b7c424e20" providerId="ADAL" clId="{A0F386B6-887E-4D58-BB0F-9808369C3629}" dt="2025-01-04T14:24:17.060" v="4" actId="1076"/>
        <pc:sldMasterMkLst>
          <pc:docMk/>
          <pc:sldMasterMk cId="1204296706" sldId="2147483648"/>
        </pc:sldMasterMkLst>
        <pc:spChg chg="mod">
          <ac:chgData name="Traïan BEAUJARD" userId="8f2f6790-8c6a-48d2-b20f-083b7c424e20" providerId="ADAL" clId="{A0F386B6-887E-4D58-BB0F-9808369C3629}" dt="2025-01-04T14:24:07.045" v="3" actId="255"/>
          <ac:spMkLst>
            <pc:docMk/>
            <pc:sldMasterMk cId="1204296706" sldId="2147483648"/>
            <ac:spMk id="6" creationId="{4BD6D40B-A10B-C43C-F22C-C02E1457C505}"/>
          </ac:spMkLst>
        </pc:spChg>
        <pc:sldLayoutChg chg="modSp mod">
          <pc:chgData name="Traïan BEAUJARD" userId="8f2f6790-8c6a-48d2-b20f-083b7c424e20" providerId="ADAL" clId="{A0F386B6-887E-4D58-BB0F-9808369C3629}" dt="2025-01-04T14:24:17.060" v="4" actId="1076"/>
          <pc:sldLayoutMkLst>
            <pc:docMk/>
            <pc:sldMasterMk cId="1204296706" sldId="2147483648"/>
            <pc:sldLayoutMk cId="2506199669" sldId="2147483649"/>
          </pc:sldLayoutMkLst>
          <pc:spChg chg="mod">
            <ac:chgData name="Traïan BEAUJARD" userId="8f2f6790-8c6a-48d2-b20f-083b7c424e20" providerId="ADAL" clId="{A0F386B6-887E-4D58-BB0F-9808369C3629}" dt="2025-01-04T14:24:17.060" v="4" actId="1076"/>
            <ac:spMkLst>
              <pc:docMk/>
              <pc:sldMasterMk cId="1204296706" sldId="2147483648"/>
              <pc:sldLayoutMk cId="2506199669" sldId="2147483649"/>
              <ac:spMk id="6" creationId="{AD75FC9B-7BC9-EDB0-9F09-2A23064FE24B}"/>
            </ac:spMkLst>
          </pc:spChg>
        </pc:sldLayoutChg>
      </pc:sldMasterChg>
    </pc:docChg>
  </pc:docChgLst>
  <pc:docChgLst>
    <pc:chgData name="Antoine PERRIN" userId="9343c9b1-91bb-4dc2-9f3b-15fca40d1ee0" providerId="ADAL" clId="{87695485-68BE-4017-9861-991408CB9106}"/>
    <pc:docChg chg="undo redo custSel modSld sldOrd">
      <pc:chgData name="Antoine PERRIN" userId="9343c9b1-91bb-4dc2-9f3b-15fca40d1ee0" providerId="ADAL" clId="{87695485-68BE-4017-9861-991408CB9106}" dt="2025-01-05T22:53:22.265" v="2124" actId="20577"/>
      <pc:docMkLst>
        <pc:docMk/>
      </pc:docMkLst>
      <pc:sldChg chg="ord">
        <pc:chgData name="Antoine PERRIN" userId="9343c9b1-91bb-4dc2-9f3b-15fca40d1ee0" providerId="ADAL" clId="{87695485-68BE-4017-9861-991408CB9106}" dt="2025-01-05T21:24:41.975" v="285" actId="20578"/>
        <pc:sldMkLst>
          <pc:docMk/>
          <pc:sldMk cId="2886980716" sldId="258"/>
        </pc:sldMkLst>
      </pc:sldChg>
      <pc:sldChg chg="addSp delSp modSp mod delAnim modAnim modNotesTx">
        <pc:chgData name="Antoine PERRIN" userId="9343c9b1-91bb-4dc2-9f3b-15fca40d1ee0" providerId="ADAL" clId="{87695485-68BE-4017-9861-991408CB9106}" dt="2025-01-05T22:45:18.120" v="1988" actId="20577"/>
        <pc:sldMkLst>
          <pc:docMk/>
          <pc:sldMk cId="2856091285" sldId="262"/>
        </pc:sldMkLst>
        <pc:picChg chg="add del mod">
          <ac:chgData name="Antoine PERRIN" userId="9343c9b1-91bb-4dc2-9f3b-15fca40d1ee0" providerId="ADAL" clId="{87695485-68BE-4017-9861-991408CB9106}" dt="2025-01-05T21:36:41.036" v="421" actId="478"/>
          <ac:picMkLst>
            <pc:docMk/>
            <pc:sldMk cId="2856091285" sldId="262"/>
            <ac:picMk id="3" creationId="{70FB0726-79B7-0637-7BA1-20DD66565298}"/>
          </ac:picMkLst>
        </pc:picChg>
        <pc:picChg chg="mod">
          <ac:chgData name="Antoine PERRIN" userId="9343c9b1-91bb-4dc2-9f3b-15fca40d1ee0" providerId="ADAL" clId="{87695485-68BE-4017-9861-991408CB9106}" dt="2025-01-05T21:24:35.358" v="274" actId="1076"/>
          <ac:picMkLst>
            <pc:docMk/>
            <pc:sldMk cId="2856091285" sldId="262"/>
            <ac:picMk id="1026" creationId="{2238DF68-81C5-D9AB-836F-168582D9D17C}"/>
          </ac:picMkLst>
        </pc:picChg>
      </pc:sldChg>
      <pc:sldChg chg="modNotesTx">
        <pc:chgData name="Antoine PERRIN" userId="9343c9b1-91bb-4dc2-9f3b-15fca40d1ee0" providerId="ADAL" clId="{87695485-68BE-4017-9861-991408CB9106}" dt="2025-01-05T22:45:57.271" v="2016" actId="20577"/>
        <pc:sldMkLst>
          <pc:docMk/>
          <pc:sldMk cId="2882982426" sldId="266"/>
        </pc:sldMkLst>
      </pc:sldChg>
      <pc:sldChg chg="addSp delSp modSp mod modTransition addAnim delAnim modAnim modNotesTx">
        <pc:chgData name="Antoine PERRIN" userId="9343c9b1-91bb-4dc2-9f3b-15fca40d1ee0" providerId="ADAL" clId="{87695485-68BE-4017-9861-991408CB9106}" dt="2025-01-05T22:45:26.480" v="1997" actId="20577"/>
        <pc:sldMkLst>
          <pc:docMk/>
          <pc:sldMk cId="3105088978" sldId="267"/>
        </pc:sldMkLst>
        <pc:picChg chg="add del mod">
          <ac:chgData name="Antoine PERRIN" userId="9343c9b1-91bb-4dc2-9f3b-15fca40d1ee0" providerId="ADAL" clId="{87695485-68BE-4017-9861-991408CB9106}" dt="2025-01-05T21:39:13.303" v="424" actId="478"/>
          <ac:picMkLst>
            <pc:docMk/>
            <pc:sldMk cId="3105088978" sldId="267"/>
            <ac:picMk id="5" creationId="{745030C8-2252-92CD-6BAA-970323B14CD4}"/>
          </ac:picMkLst>
        </pc:picChg>
        <pc:picChg chg="add mod">
          <ac:chgData name="Antoine PERRIN" userId="9343c9b1-91bb-4dc2-9f3b-15fca40d1ee0" providerId="ADAL" clId="{87695485-68BE-4017-9861-991408CB9106}" dt="2025-01-05T21:24:22.922" v="256" actId="1037"/>
          <ac:picMkLst>
            <pc:docMk/>
            <pc:sldMk cId="3105088978" sldId="267"/>
            <ac:picMk id="6" creationId="{28DC0D35-0ED0-237C-0DF9-195F950E51E0}"/>
          </ac:picMkLst>
        </pc:picChg>
        <pc:picChg chg="add del">
          <ac:chgData name="Antoine PERRIN" userId="9343c9b1-91bb-4dc2-9f3b-15fca40d1ee0" providerId="ADAL" clId="{87695485-68BE-4017-9861-991408CB9106}" dt="2025-01-05T21:24:23.245" v="258" actId="478"/>
          <ac:picMkLst>
            <pc:docMk/>
            <pc:sldMk cId="3105088978" sldId="267"/>
            <ac:picMk id="14" creationId="{251EE9F0-5D22-5578-3D6C-2C06369AEC0D}"/>
          </ac:picMkLst>
        </pc:picChg>
      </pc:sldChg>
      <pc:sldChg chg="modNotesTx">
        <pc:chgData name="Antoine PERRIN" userId="9343c9b1-91bb-4dc2-9f3b-15fca40d1ee0" providerId="ADAL" clId="{87695485-68BE-4017-9861-991408CB9106}" dt="2025-01-05T22:46:19.858" v="2021"/>
        <pc:sldMkLst>
          <pc:docMk/>
          <pc:sldMk cId="2949281675" sldId="268"/>
        </pc:sldMkLst>
      </pc:sldChg>
      <pc:sldChg chg="modNotesTx">
        <pc:chgData name="Antoine PERRIN" userId="9343c9b1-91bb-4dc2-9f3b-15fca40d1ee0" providerId="ADAL" clId="{87695485-68BE-4017-9861-991408CB9106}" dt="2025-01-05T22:49:53.551" v="2087" actId="20577"/>
        <pc:sldMkLst>
          <pc:docMk/>
          <pc:sldMk cId="2077138213" sldId="269"/>
        </pc:sldMkLst>
      </pc:sldChg>
      <pc:sldChg chg="modNotesTx">
        <pc:chgData name="Antoine PERRIN" userId="9343c9b1-91bb-4dc2-9f3b-15fca40d1ee0" providerId="ADAL" clId="{87695485-68BE-4017-9861-991408CB9106}" dt="2025-01-05T22:51:11.207" v="2106" actId="20577"/>
        <pc:sldMkLst>
          <pc:docMk/>
          <pc:sldMk cId="1673547911" sldId="270"/>
        </pc:sldMkLst>
      </pc:sldChg>
      <pc:sldChg chg="modNotesTx">
        <pc:chgData name="Antoine PERRIN" userId="9343c9b1-91bb-4dc2-9f3b-15fca40d1ee0" providerId="ADAL" clId="{87695485-68BE-4017-9861-991408CB9106}" dt="2025-01-05T22:52:54.474" v="2113" actId="20577"/>
        <pc:sldMkLst>
          <pc:docMk/>
          <pc:sldMk cId="239632428" sldId="271"/>
        </pc:sldMkLst>
      </pc:sldChg>
      <pc:sldChg chg="modSp mod modNotesTx">
        <pc:chgData name="Antoine PERRIN" userId="9343c9b1-91bb-4dc2-9f3b-15fca40d1ee0" providerId="ADAL" clId="{87695485-68BE-4017-9861-991408CB9106}" dt="2025-01-05T22:53:22.265" v="2124" actId="20577"/>
        <pc:sldMkLst>
          <pc:docMk/>
          <pc:sldMk cId="847297360" sldId="272"/>
        </pc:sldMkLst>
        <pc:spChg chg="mod">
          <ac:chgData name="Antoine PERRIN" userId="9343c9b1-91bb-4dc2-9f3b-15fca40d1ee0" providerId="ADAL" clId="{87695485-68BE-4017-9861-991408CB9106}" dt="2025-01-05T22:20:32.514" v="1748" actId="20577"/>
          <ac:spMkLst>
            <pc:docMk/>
            <pc:sldMk cId="847297360" sldId="272"/>
            <ac:spMk id="5" creationId="{941A9C24-B81A-F336-0F07-5B49BD0E4040}"/>
          </ac:spMkLst>
        </pc:spChg>
      </pc:sldChg>
      <pc:sldChg chg="addSp delSp modSp mod delAnim modAnim modNotesTx">
        <pc:chgData name="Antoine PERRIN" userId="9343c9b1-91bb-4dc2-9f3b-15fca40d1ee0" providerId="ADAL" clId="{87695485-68BE-4017-9861-991408CB9106}" dt="2025-01-05T22:47:43.870" v="2081" actId="20577"/>
        <pc:sldMkLst>
          <pc:docMk/>
          <pc:sldMk cId="930972685" sldId="273"/>
        </pc:sldMkLst>
        <pc:picChg chg="add del mod">
          <ac:chgData name="Antoine PERRIN" userId="9343c9b1-91bb-4dc2-9f3b-15fca40d1ee0" providerId="ADAL" clId="{87695485-68BE-4017-9861-991408CB9106}" dt="2025-01-05T21:58:11.156" v="543" actId="478"/>
          <ac:picMkLst>
            <pc:docMk/>
            <pc:sldMk cId="930972685" sldId="273"/>
            <ac:picMk id="2" creationId="{38DCE0DE-5C0A-BF7D-1FE1-C0F8F723C61C}"/>
          </ac:picMkLst>
        </pc:picChg>
        <pc:picChg chg="add del mod">
          <ac:chgData name="Antoine PERRIN" userId="9343c9b1-91bb-4dc2-9f3b-15fca40d1ee0" providerId="ADAL" clId="{87695485-68BE-4017-9861-991408CB9106}" dt="2025-01-05T21:58:10.515" v="542" actId="478"/>
          <ac:picMkLst>
            <pc:docMk/>
            <pc:sldMk cId="930972685" sldId="273"/>
            <ac:picMk id="6" creationId="{C342A4CC-BF94-F505-C07B-1B54B92A9B44}"/>
          </ac:picMkLst>
        </pc:picChg>
        <pc:picChg chg="add mod modCrop">
          <ac:chgData name="Antoine PERRIN" userId="9343c9b1-91bb-4dc2-9f3b-15fca40d1ee0" providerId="ADAL" clId="{87695485-68BE-4017-9861-991408CB9106}" dt="2025-01-05T21:59:19.951" v="553" actId="1076"/>
          <ac:picMkLst>
            <pc:docMk/>
            <pc:sldMk cId="930972685" sldId="273"/>
            <ac:picMk id="8" creationId="{8DE51D78-BF8C-F4B2-18B3-FABD55BE9214}"/>
          </ac:picMkLst>
        </pc:picChg>
        <pc:picChg chg="add mod modCrop">
          <ac:chgData name="Antoine PERRIN" userId="9343c9b1-91bb-4dc2-9f3b-15fca40d1ee0" providerId="ADAL" clId="{87695485-68BE-4017-9861-991408CB9106}" dt="2025-01-05T22:01:39.808" v="699" actId="1038"/>
          <ac:picMkLst>
            <pc:docMk/>
            <pc:sldMk cId="930972685" sldId="273"/>
            <ac:picMk id="9" creationId="{31B62A92-36F2-5C95-A46A-C00B6E9A9AA5}"/>
          </ac:picMkLst>
        </pc:picChg>
        <pc:picChg chg="mod modCrop">
          <ac:chgData name="Antoine PERRIN" userId="9343c9b1-91bb-4dc2-9f3b-15fca40d1ee0" providerId="ADAL" clId="{87695485-68BE-4017-9861-991408CB9106}" dt="2025-01-05T22:02:03.473" v="789" actId="1037"/>
          <ac:picMkLst>
            <pc:docMk/>
            <pc:sldMk cId="930972685" sldId="273"/>
            <ac:picMk id="14" creationId="{3CF112C4-19B5-E5F7-F758-81FD976A68AC}"/>
          </ac:picMkLst>
        </pc:picChg>
      </pc:sldChg>
      <pc:sldChg chg="modNotesTx">
        <pc:chgData name="Antoine PERRIN" userId="9343c9b1-91bb-4dc2-9f3b-15fca40d1ee0" providerId="ADAL" clId="{87695485-68BE-4017-9861-991408CB9106}" dt="2025-01-05T22:49:56.066" v="2089" actId="20577"/>
        <pc:sldMkLst>
          <pc:docMk/>
          <pc:sldMk cId="3392038971" sldId="274"/>
        </pc:sldMkLst>
      </pc:sldChg>
      <pc:sldChg chg="modNotesTx">
        <pc:chgData name="Antoine PERRIN" userId="9343c9b1-91bb-4dc2-9f3b-15fca40d1ee0" providerId="ADAL" clId="{87695485-68BE-4017-9861-991408CB9106}" dt="2025-01-05T22:51:32.200" v="2110" actId="20577"/>
        <pc:sldMkLst>
          <pc:docMk/>
          <pc:sldMk cId="1002220416" sldId="275"/>
        </pc:sldMkLst>
      </pc:sldChg>
      <pc:sldChg chg="addSp delSp modSp mod modNotesTx">
        <pc:chgData name="Antoine PERRIN" userId="9343c9b1-91bb-4dc2-9f3b-15fca40d1ee0" providerId="ADAL" clId="{87695485-68BE-4017-9861-991408CB9106}" dt="2025-01-05T22:51:29.442" v="2108" actId="20577"/>
        <pc:sldMkLst>
          <pc:docMk/>
          <pc:sldMk cId="3725734527" sldId="276"/>
        </pc:sldMkLst>
        <pc:graphicFrameChg chg="add del mod">
          <ac:chgData name="Antoine PERRIN" userId="9343c9b1-91bb-4dc2-9f3b-15fca40d1ee0" providerId="ADAL" clId="{87695485-68BE-4017-9861-991408CB9106}" dt="2025-01-05T22:16:32.185" v="1543" actId="478"/>
          <ac:graphicFrameMkLst>
            <pc:docMk/>
            <pc:sldMk cId="3725734527" sldId="276"/>
            <ac:graphicFrameMk id="2" creationId="{C13A5702-F332-C2BD-17EF-4CA0FF02A9D5}"/>
          </ac:graphicFrameMkLst>
        </pc:graphicFrameChg>
        <pc:graphicFrameChg chg="add del">
          <ac:chgData name="Antoine PERRIN" userId="9343c9b1-91bb-4dc2-9f3b-15fca40d1ee0" providerId="ADAL" clId="{87695485-68BE-4017-9861-991408CB9106}" dt="2025-01-05T22:16:34.788" v="1545" actId="478"/>
          <ac:graphicFrameMkLst>
            <pc:docMk/>
            <pc:sldMk cId="3725734527" sldId="276"/>
            <ac:graphicFrameMk id="6" creationId="{9AA99594-64B4-3129-BC67-A63B03AC5738}"/>
          </ac:graphicFrameMkLst>
        </pc:graphicFrameChg>
      </pc:sldChg>
      <pc:sldChg chg="modNotesTx">
        <pc:chgData name="Antoine PERRIN" userId="9343c9b1-91bb-4dc2-9f3b-15fca40d1ee0" providerId="ADAL" clId="{87695485-68BE-4017-9861-991408CB9106}" dt="2025-01-05T22:47:24.388" v="2055"/>
        <pc:sldMkLst>
          <pc:docMk/>
          <pc:sldMk cId="3932584494" sldId="277"/>
        </pc:sldMkLst>
      </pc:sldChg>
      <pc:sldChg chg="addSp modSp mod modNotesTx">
        <pc:chgData name="Antoine PERRIN" userId="9343c9b1-91bb-4dc2-9f3b-15fca40d1ee0" providerId="ADAL" clId="{87695485-68BE-4017-9861-991408CB9106}" dt="2025-01-05T22:47:01.560" v="2041" actId="20577"/>
        <pc:sldMkLst>
          <pc:docMk/>
          <pc:sldMk cId="2968374055" sldId="279"/>
        </pc:sldMkLst>
        <pc:picChg chg="add mod">
          <ac:chgData name="Antoine PERRIN" userId="9343c9b1-91bb-4dc2-9f3b-15fca40d1ee0" providerId="ADAL" clId="{87695485-68BE-4017-9861-991408CB9106}" dt="2025-01-05T21:52:51.578" v="529" actId="1076"/>
          <ac:picMkLst>
            <pc:docMk/>
            <pc:sldMk cId="2968374055" sldId="279"/>
            <ac:picMk id="9" creationId="{137820D8-9BC2-D2FF-FD37-0C066475FD83}"/>
          </ac:picMkLst>
        </pc:picChg>
        <pc:picChg chg="add mod">
          <ac:chgData name="Antoine PERRIN" userId="9343c9b1-91bb-4dc2-9f3b-15fca40d1ee0" providerId="ADAL" clId="{87695485-68BE-4017-9861-991408CB9106}" dt="2025-01-05T21:53:13.121" v="534" actId="14100"/>
          <ac:picMkLst>
            <pc:docMk/>
            <pc:sldMk cId="2968374055" sldId="279"/>
            <ac:picMk id="12" creationId="{BF7BB5DE-1442-937A-009D-2A3393ACD206}"/>
          </ac:picMkLst>
        </pc:picChg>
      </pc:sldChg>
      <pc:sldChg chg="modNotesTx">
        <pc:chgData name="Antoine PERRIN" userId="9343c9b1-91bb-4dc2-9f3b-15fca40d1ee0" providerId="ADAL" clId="{87695485-68BE-4017-9861-991408CB9106}" dt="2025-01-05T22:47:33.437" v="2062" actId="20577"/>
        <pc:sldMkLst>
          <pc:docMk/>
          <pc:sldMk cId="3545540208" sldId="280"/>
        </pc:sldMkLst>
      </pc:sldChg>
      <pc:sldChg chg="modNotesTx">
        <pc:chgData name="Antoine PERRIN" userId="9343c9b1-91bb-4dc2-9f3b-15fca40d1ee0" providerId="ADAL" clId="{87695485-68BE-4017-9861-991408CB9106}" dt="2025-01-05T22:47:36.223" v="2069" actId="20577"/>
        <pc:sldMkLst>
          <pc:docMk/>
          <pc:sldMk cId="1674641600" sldId="281"/>
        </pc:sldMkLst>
      </pc:sldChg>
      <pc:sldChg chg="modNotesTx">
        <pc:chgData name="Antoine PERRIN" userId="9343c9b1-91bb-4dc2-9f3b-15fca40d1ee0" providerId="ADAL" clId="{87695485-68BE-4017-9861-991408CB9106}" dt="2025-01-05T22:49:50.136" v="2083"/>
        <pc:sldMkLst>
          <pc:docMk/>
          <pc:sldMk cId="626895941" sldId="282"/>
        </pc:sldMkLst>
      </pc:sldChg>
      <pc:sldChg chg="modNotesTx">
        <pc:chgData name="Antoine PERRIN" userId="9343c9b1-91bb-4dc2-9f3b-15fca40d1ee0" providerId="ADAL" clId="{87695485-68BE-4017-9861-991408CB9106}" dt="2025-01-05T22:50:01.574" v="2097" actId="20577"/>
        <pc:sldMkLst>
          <pc:docMk/>
          <pc:sldMk cId="2643108522" sldId="283"/>
        </pc:sldMkLst>
      </pc:sldChg>
      <pc:sldChg chg="modNotesTx">
        <pc:chgData name="Antoine PERRIN" userId="9343c9b1-91bb-4dc2-9f3b-15fca40d1ee0" providerId="ADAL" clId="{87695485-68BE-4017-9861-991408CB9106}" dt="2025-01-05T22:46:01.951" v="2018"/>
        <pc:sldMkLst>
          <pc:docMk/>
          <pc:sldMk cId="1028431901" sldId="284"/>
        </pc:sldMkLst>
      </pc:sldChg>
      <pc:sldChg chg="modNotesTx">
        <pc:chgData name="Antoine PERRIN" userId="9343c9b1-91bb-4dc2-9f3b-15fca40d1ee0" providerId="ADAL" clId="{87695485-68BE-4017-9861-991408CB9106}" dt="2025-01-05T22:46:05.202" v="2020"/>
        <pc:sldMkLst>
          <pc:docMk/>
          <pc:sldMk cId="3277849306" sldId="285"/>
        </pc:sldMkLst>
      </pc:sldChg>
      <pc:sldChg chg="ord modNotesTx">
        <pc:chgData name="Antoine PERRIN" userId="9343c9b1-91bb-4dc2-9f3b-15fca40d1ee0" providerId="ADAL" clId="{87695485-68BE-4017-9861-991408CB9106}" dt="2025-01-05T22:52:35.005" v="2111"/>
        <pc:sldMkLst>
          <pc:docMk/>
          <pc:sldMk cId="2848743407" sldId="286"/>
        </pc:sldMkLst>
      </pc:sldChg>
      <pc:sldChg chg="modSp mod modNotesTx">
        <pc:chgData name="Antoine PERRIN" userId="9343c9b1-91bb-4dc2-9f3b-15fca40d1ee0" providerId="ADAL" clId="{87695485-68BE-4017-9861-991408CB9106}" dt="2025-01-05T22:45:40.322" v="2007" actId="20577"/>
        <pc:sldMkLst>
          <pc:docMk/>
          <pc:sldMk cId="528863242" sldId="287"/>
        </pc:sldMkLst>
        <pc:graphicFrameChg chg="mod modGraphic">
          <ac:chgData name="Antoine PERRIN" userId="9343c9b1-91bb-4dc2-9f3b-15fca40d1ee0" providerId="ADAL" clId="{87695485-68BE-4017-9861-991408CB9106}" dt="2025-01-05T22:40:36.391" v="1937" actId="14100"/>
          <ac:graphicFrameMkLst>
            <pc:docMk/>
            <pc:sldMk cId="528863242" sldId="287"/>
            <ac:graphicFrameMk id="7" creationId="{D0846744-1895-D316-7C38-24EC8BBDB957}"/>
          </ac:graphicFrameMkLst>
        </pc:graphicFrameChg>
      </pc:sldChg>
    </pc:docChg>
  </pc:docChgLst>
  <pc:docChgLst>
    <pc:chgData name="Antoine PERRIN" userId="S::antoine.perrin1@utbm.fr::9343c9b1-91bb-4dc2-9f3b-15fca40d1ee0" providerId="AD" clId="Web-{D7B6EDCE-E102-3E07-28F2-78E42501BA89}"/>
    <pc:docChg chg="modSld">
      <pc:chgData name="Antoine PERRIN" userId="S::antoine.perrin1@utbm.fr::9343c9b1-91bb-4dc2-9f3b-15fca40d1ee0" providerId="AD" clId="Web-{D7B6EDCE-E102-3E07-28F2-78E42501BA89}" dt="2025-01-05T10:28:27.831" v="17" actId="20577"/>
      <pc:docMkLst>
        <pc:docMk/>
      </pc:docMkLst>
      <pc:sldChg chg="modSp">
        <pc:chgData name="Antoine PERRIN" userId="S::antoine.perrin1@utbm.fr::9343c9b1-91bb-4dc2-9f3b-15fca40d1ee0" providerId="AD" clId="Web-{D7B6EDCE-E102-3E07-28F2-78E42501BA89}" dt="2025-01-05T10:28:27.831" v="17" actId="20577"/>
        <pc:sldMkLst>
          <pc:docMk/>
          <pc:sldMk cId="239632428" sldId="271"/>
        </pc:sldMkLst>
        <pc:spChg chg="mod">
          <ac:chgData name="Antoine PERRIN" userId="S::antoine.perrin1@utbm.fr::9343c9b1-91bb-4dc2-9f3b-15fca40d1ee0" providerId="AD" clId="Web-{D7B6EDCE-E102-3E07-28F2-78E42501BA89}" dt="2025-01-05T10:28:27.831" v="17" actId="20577"/>
          <ac:spMkLst>
            <pc:docMk/>
            <pc:sldMk cId="239632428" sldId="271"/>
            <ac:spMk id="5" creationId="{00BE8009-510B-C000-F3CF-6AA42179599A}"/>
          </ac:spMkLst>
        </pc:spChg>
      </pc:sldChg>
      <pc:sldChg chg="modSp">
        <pc:chgData name="Antoine PERRIN" userId="S::antoine.perrin1@utbm.fr::9343c9b1-91bb-4dc2-9f3b-15fca40d1ee0" providerId="AD" clId="Web-{D7B6EDCE-E102-3E07-28F2-78E42501BA89}" dt="2025-01-05T10:07:56.923" v="15"/>
        <pc:sldMkLst>
          <pc:docMk/>
          <pc:sldMk cId="528863242" sldId="287"/>
        </pc:sldMkLst>
        <pc:graphicFrameChg chg="mod modGraphic">
          <ac:chgData name="Antoine PERRIN" userId="S::antoine.perrin1@utbm.fr::9343c9b1-91bb-4dc2-9f3b-15fca40d1ee0" providerId="AD" clId="Web-{D7B6EDCE-E102-3E07-28F2-78E42501BA89}" dt="2025-01-05T10:07:56.923" v="15"/>
          <ac:graphicFrameMkLst>
            <pc:docMk/>
            <pc:sldMk cId="528863242" sldId="287"/>
            <ac:graphicFrameMk id="7" creationId="{D0846744-1895-D316-7C38-24EC8BBDB957}"/>
          </ac:graphicFrameMkLst>
        </pc:graphicFrame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21:49:52.4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1 138 24575,'59'1'0,"65"-2"0,-117 0 0,0 0 0,0 0 0,0 0 0,0-1 0,0 0 0,0 0 0,0-1 0,0 1 0,-1-2 0,0 1 0,1-1 0,-1 0 0,-1 0 0,8-7 0,10-12 0,-17 17 0,0 0 0,0 0 0,0-1 0,-1 1 0,0-1 0,-1 0 0,5-9 0,-9 16 0,1-1 0,-1 1 0,0-1 0,0 1 0,0-1 0,1 1 0,-1 0 0,0-1 0,0 1 0,1-1 0,-1 1 0,0 0 0,1-1 0,-1 1 0,1 0 0,-1 0 0,0-1 0,1 1 0,-1 0 0,1 0 0,-1 0 0,1-1 0,-1 1 0,0 0 0,1 0 0,-1 0 0,1 0 0,-1 0 0,1 0 0,-1 0 0,1 0 0,-1 0 0,1 0 0,-1 0 0,1 0 0,0 1 0,1 0 0,0 0 0,0 0 0,0 0 0,0 0 0,0 1 0,0-1 0,0 1 0,2 2 0,28 36 0,-25-28 0,-1 0 0,0 0 0,7 25 0,3 7 0,-2 4 87,-12-39-377,0 0-1,1 0 1,0 0-1,7 15 1,-3-14-6536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21:50:53.9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24575,'8'0'-910,"1"0"0,-1 1-1,1 0 1,-1 1-1,0-1 1,1 2 0,-1-1-1,13 7 1,15 11 2319,-26-14-570,-1-1-1,2 0 0,-1 0 0,0-1 1,1 0-1,0-1 0,21 3 0,-1-3-820,50-2-1,-74-1 26,33 0-1408,-22 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21:51:04.0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24575,'347'0'0,"-344"0"0,0 0 0,0 0 0,-1 0 0,1 0 0,0 1 0,0-1 0,-1 1 0,1 0 0,0-1 0,-1 1 0,1 0 0,-1 1 0,1-1 0,-1 0 0,1 1 0,-1 0 0,4 2 0,-5-2 0,0 0 0,0 0 0,0 1 0,0-1 0,0 0 0,0 0 0,0 1 0,-1-1 0,1 0 0,-1 1 0,0-1 0,0 0 0,0 1 0,0-1 0,0 0 0,0 1 0,-1-1 0,1 0 0,-1 1 0,1-1 0,-2 3 0,-3 7 0,1 0 0,-2 0 0,0-1 0,0 0 0,-12 16 0,7-11 0,-6 17 0,15-27 0,-1-1 0,1 0 0,-1 1 0,0-1 0,-1 0 0,1-1 0,-8 9 0,-7 4 0,0 1 0,-21 28 0,16 1-1365,16-34-5461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21:51:04.6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24575,'20'0'0,"0"1"0,1 1 0,25 7 0,-18-5 0,0-1 0,0-1 0,51-4 0,-40 1 0,38 3 0,-66-1-227,0 1-1,0 1 1,0 0-1,-1 0 1,16 7-1,-15-4-6598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21:51:05.6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24575,'10'0'0,"1"1"0,-1 0 0,0 0 0,1 1 0,-1 1 0,0 0 0,0 0 0,12 7 0,4-1 0,50 11 0,-71-19 0,12 3 0,-1-2 0,1 0 0,0-1 0,0-1 0,0 0 0,-1-1 0,1-1 0,0-1 0,-1 0 0,1-1 0,28-11 0,-37 11 0,1 1 0,0 1 0,14-3 0,-20 4 0,-1 1 0,0-1 0,1 1 0,-1 0 0,0 0 0,1 0 0,-1 0 0,0 0 0,0 1 0,1-1 0,-1 1 0,0 0 0,0-1 0,1 1 0,-1 0 0,0 0 0,0 0 0,0 1 0,2 1 0,-3-2 0,0 1 0,0 0 0,-1-1 0,1 1 0,0 0 0,-1 0 0,1 0 0,-1-1 0,0 1 0,1 0 0,-1 0 0,0 0 0,0 0 0,0 0 0,-1 0 0,1 0 0,0-1 0,-1 1 0,1 0 0,-2 3 0,-15 36 0,-6-8 0,19-28 0,1-1 0,-1 1 0,1 0 0,0 0 0,0 0 0,1 0 0,-1 0 0,1 0 0,-2 10 0,2-5 0,0-1 0,-1 1 0,0-1 0,0 0 0,-1 0 0,0-1 0,-1 1 0,-5 8 0,-12 18 0,-28 63 0,46-87 33,1 0-1,0 0 0,-3 22 1,-3 14-1528,5-34-5331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21:51:06.1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24575,'509'0'-1365,"-492"0"-5461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21:51:15.8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 24575,'21'-1'0,"-5"1"0,0 0 0,29 5 0,-40-5 0,-1 2 0,1-1 0,-1 0 0,1 1 0,-1 0 0,0 0 0,0 0 0,1 0 0,-2 1 0,1 0 0,0 0 0,0 0 0,-1 0 0,4 5 0,-1-2 0,-1-1 0,1 1 0,1-1 0,-1 0 0,1 0 0,0-1 0,0 0 0,0 0 0,0-1 0,15 5 0,-4 0 0,31 17 0,-43-22 0,0 1 0,-1 0 0,1 1 0,-1-1 0,0 1 0,0 0 0,0 0 0,5 9 0,-9-13 0,-1-1 0,1 1 0,-1 0 0,1 0 0,-1 0 0,1 0 0,-1 0 0,0 0 0,0 0 0,1 0 0,-1 0 0,0 0 0,0 0 0,0 0 0,0 0 0,0 0 0,0 0 0,-1 0 0,1 0 0,0-1 0,0 1 0,-1 0 0,1 0 0,0 0 0,-1 0 0,1 0 0,-1 0 0,0 0 0,1-1 0,-1 1 0,1 0 0,-2 1 0,-3 1 0,0 1 0,0 0 0,0-1 0,-9 4 0,-11 9 0,12-4 0,2-2 0,0 0 0,1 1 0,-13 17 0,23-27 0,-1 0 0,1 0 0,-1 0 0,1-1 0,0 1 0,0 0 0,-1 0 0,1 0 0,0 0 0,0 0 0,0 0 0,0 0 0,0 0 0,0 0 0,0-1 0,0 1 0,0 0 0,1 0 0,-1 0 0,0 0 0,1 1 0,15 19 0,27 10 0,-43-30 0,39 19 0,-32-17 0,1 1 0,-1-1 0,0 2 0,0-1 0,0 1 0,0 0 0,-1 0 0,11 12 0,-14-14 0,0 1 0,-1-1 0,1 1 0,-1-1 0,0 1 0,0 0 0,-1 0 0,1 0 0,-1 0 0,1 5 0,-2-7 0,0-1 0,0 1 0,0-1 0,0 0 0,-1 1 0,1-1 0,-1 1 0,1-1 0,-1 1 0,1-1 0,-1 0 0,0 1 0,0-1 0,0 0 0,0 0 0,0 0 0,0 0 0,0 0 0,0 0 0,0 0 0,0 0 0,0 0 0,-1 0 0,1 0 0,0-1 0,-1 1 0,1-1 0,0 1 0,-1-1 0,1 1 0,-1-1 0,-1 0 0,-27 8 0,19-5 0,-1 0 0,1 1 0,-20 8 0,30-11 0,-1 0 0,1 0 0,0 0 0,0 0 0,0 0 0,-1 1 0,1-1 0,1 0 0,-1 1 0,0-1 0,0 0 0,0 1 0,1-1 0,-1 1 0,1-1 0,-1 1 0,1-1 0,-1 1 0,1 0 0,0-1 0,0 1 0,0-1 0,0 1 0,0 0 0,0-1 0,1 1 0,-1-1 0,0 1 0,1-1 0,-1 1 0,2 2 0,3 8 0,0-1 0,0 0 0,10 14 0,-4-6 0,-4-5 0,-2 0 0,0 1 0,-1-1 0,0 1 0,-1 0 0,-1 0 0,0 0 0,-1 0 0,0 0 0,-2 1 0,-2 18 0,3-32 0,0 0 0,-1 0 0,1 0 0,-1 0 0,0 0 0,1 0 0,-1 0 0,0 0 0,0 0 0,-1-1 0,1 1 0,0 0 0,0-1 0,-1 1 0,1 0 0,-1-1 0,1 0 0,-1 1 0,0-1 0,0 0 0,1 0 0,-1 0 0,0 0 0,0 0 0,0 0 0,0-1 0,0 1 0,0-1 0,-4 1 0,-6 1 0,-1-2 0,1 1 0,0-1 0,-14-2 0,4 0 0,-20 1-1365,24 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21:51:18.5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4 187 24575,'0'24'0,"1"1"0,1 0 0,7 30 0,-5-29 0,-1 0 0,-1 0 0,-3 48 0,2 32 0,-2-105 0,1 0 0,0 0 0,1 0 0,-1 1 0,0-1 0,0 0 0,0 0 0,1 0 0,-1 0 0,1 1 0,-1-1 0,1 0 0,-1 0 0,1 0 0,0 0 0,-1 0 0,1 0 0,1 1 0,4-6 0,-2-11 0,-3-2 0,-1 0 0,0-1 0,-1 1 0,-1 0 0,-6-28 0,4 24 0,-13-104 0,12 93 0,1-1 0,2 1 0,1-1 0,6-52 0,-5 80 0,0 1 0,1-1 0,0 1 0,0-1 0,0 1 0,0 0 0,1-1 0,0 1 0,0 0 0,0 0 0,0 0 0,4-5 0,-3 7 0,-1 0 0,1 0 0,-1-1 0,1 2 0,0-1 0,0 0 0,0 1 0,0-1 0,0 1 0,0 0 0,0 0 0,1 0 0,-1 0 0,0 1 0,1-1 0,-1 1 0,4 0 0,3 0 0,0 1 0,0 0 0,-1 1 0,1 0 0,0 0 0,-1 1 0,1 1 0,-1-1 0,0 1 0,0 1 0,0 0 0,-1 0 0,0 1 0,0 0 0,0 0 0,0 1 0,-1 0 0,-1 0 0,8 10 0,-1-2 0,-6-9 0,-2 0 0,1 1 0,-1 0 0,0 0 0,7 14 0,-11-20 0,-1 0 0,1 0 0,-1 0 0,0 0 0,1 1 0,-1-1 0,0 0 0,0 0 0,0 1 0,0-1 0,0 0 0,0 0 0,0 1 0,-1-1 0,1 0 0,0 0 0,-1 1 0,0 1 0,0-2 0,0 1 0,-1-1 0,1 0 0,0 1 0,-1-1 0,1 0 0,-1 0 0,1 0 0,-1 0 0,0 0 0,1 0 0,-1 0 0,0-1 0,0 1 0,0-1 0,-2 1 0,-2 1-72,0-1 1,0 0-1,0 0 0,0-1 0,-1 0 0,1 0 0,0 0 0,0-1 1,0 0-1,0 0 0,0 0 0,0-1 0,0 0 0,0 0 0,1-1 1,-1 1-1,1-1 0,-7-5 0,1 1-6754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21:51:20.2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170 307 24575,'-6'1'0,"0"-1"0,0 0 0,0-1 0,0 1 0,0-1 0,0 0 0,0-1 0,0 1 0,0-1 0,0 0 0,1-1 0,-1 1 0,1-1 0,0 0 0,-1-1 0,-7-7 0,8 7 0,0 0 0,0 0 0,0 0 0,0 0 0,-1 1 0,1 0 0,-1 0 0,-11-4 0,17 7 0,0 0 0,0 0 0,-1 0 0,1 0 0,0 0 0,0 0 0,0 0 0,0 0 0,0 0 0,-1 0 0,1 0 0,0 0 0,0 0 0,0 0 0,0 0 0,0 0 0,0 0 0,-1 0 0,1 0 0,0 0 0,0 0 0,0 0 0,0 0 0,0 0 0,0 0 0,-1 1 0,1-1 0,0 0 0,0 0 0,0 0 0,0 0 0,0 0 0,0 0 0,0 0 0,0 1 0,0-1 0,0 0 0,0 0 0,-1 0 0,1 0 0,0 0 0,0 0 0,0 1 0,0-1 0,0 0 0,4 9 0,9 12 0,-10-18 0,1 4 0,1 1 0,-1 0 0,4 14 0,-6-16 0,0 0 0,0-1 0,0 1 0,1-1 0,0 0 0,0 1 0,0-1 0,1-1 0,-1 1 0,7 6 0,3 0 0,-8-6 0,0 0 0,0-1 0,0 0 0,1 0 0,7 5 0,-12-9 0,0 1 0,0-1 0,0 0 0,0 1 0,0-1 0,0 0 0,0 0 0,0 1 0,0-1 0,0 0 0,0 0 0,0 0 0,0-1 0,1 1 0,-1 0 0,0 0 0,0 0 0,0-1 0,0 1 0,0 0 0,-1-1 0,1 1 0,0-1 0,0 1 0,0-1 0,0 0 0,0 1 0,-1-1 0,1 0 0,0 0 0,0 1 0,-1-1 0,1 0 0,-1 0 0,1 0 0,-1 0 0,1 0 0,-1 0 0,1 0 0,-1 0 0,0-1 0,6-23 0,-6 22 0,0 1 0,1 0 0,-1-1 0,1 1 0,-1 0 0,1 0 0,0 0 0,0-1 0,0 1 0,1-2 0,-1 3 0,-1 1 0,1 0 0,-1-1 0,0 1 0,1 0 0,-1 0 0,1-1 0,-1 1 0,1 0 0,-1 0 0,1 0 0,-1 0 0,1-1 0,-1 1 0,1 0 0,-1 0 0,1 0 0,-1 0 0,1 0 0,0 0 0,17 9 0,63 45 0,-71-48 0,1-1 0,0 1 0,16 4 0,-22-8 0,-1-1 0,0 1 0,1-1 0,-1-1 0,1 1 0,-1 0 0,1-1 0,0 0 0,-1 0 0,1-1 0,8-1 0,-10 1 0,-1 0 0,1-1 0,0 1 0,-1-1 0,1 0 0,-1 0 0,0 1 0,0-2 0,0 1 0,0 0 0,0 0 0,0-1 0,0 1 0,-1-1 0,3-4 0,1-5 0,0 0 0,4-18 0,1-2 0,-4 10 0,-1 0 0,-1 0 0,0 0 0,-2-1 0,-1 1 0,-3-44 0,2 24 0,-1 33 0,0 1 0,0-1 0,-5-15 0,-1-4 0,7 28 0,0 0 0,0 0 0,0 0 0,0 0 0,-1 0 0,1 0 0,0 0 0,0-1 0,0 1 0,0 0 0,0 0 0,0 0 0,0 0 0,0 0 0,0 0 0,0 0 0,0 0 0,0 0 0,0 0 0,0-1 0,0 1 0,0 0 0,0 0 0,0 0 0,0 0 0,0 0 0,0 0 0,0 0 0,0 0 0,0 0 0,0 0 0,0 0 0,1-1 0,-1 1 0,0 0 0,0 0 0,0 0 0,0 0 0,0 0 0,0 0 0,0 0 0,0 0 0,0 0 0,0 0 0,0 0 0,0 0 0,0 0 0,1 0 0,-1 0 0,0 0 0,0 0 0,0 0 0,0 0 0,0 0 0,0 0 0,0 0 0,0 0 0,0 0 0,0 0 0,1 0 0,-1 0 0,0 0 0,0 0 0,0 0 0,0 0 0,0 0 0,0 0 0,0 0 0,0 0 0,8 7 0,7 11 0,-2 7 0,-1 1 0,15 46 0,-1-3 0,-18-48 0,8 39 0,-12-44 0,-3-12 0,0-1 0,-1 1 0,1 0 0,-1-1 0,0 1 0,0-1 0,0 1 0,0 0 0,-1-1 0,1 1 0,-1-1 0,-2 8 0,2-10 0,0 0 0,0 1 0,0-1 0,0 0 0,0 1 0,0-1 0,0 0 0,0 0 0,-1 0 0,1 0 0,0 0 0,-1 0 0,1 0 0,-1-1 0,1 1 0,-1 0 0,1-1 0,-1 1 0,0-1 0,1 0 0,-1 1 0,1-1 0,-1 0 0,0 0 0,1 0 0,-1 0 0,0 0 0,1-1 0,-1 1 0,-2-1 0,-5-2 0,1 0 0,0 0 0,0-1 0,0 0 0,0 0 0,1-1 0,0 0 0,-12-10 0,-17-11 0,24 18-1365,3 0-5461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21:51:21.5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140 1 24575,'-2'0'0,"1"0"0,0 0 0,0 0 0,0 0 0,-1 0 0,1 0 0,0 0 0,0 0 0,0 1 0,0-1 0,0 1 0,-1-1 0,1 0 0,0 1 0,0 0 0,0-1 0,0 1 0,0 0 0,0-1 0,1 1 0,-1 0 0,0 0 0,-1 2 0,1-2 0,1 0 0,-1 1 0,1-1 0,0 1 0,0-1 0,0 1 0,0-1 0,0 1 0,0-1 0,0 1 0,0-1 0,0 1 0,1-1 0,-1 1 0,0-1 0,2 2 0,0 3 0,1 0 0,-1-1 0,1 1 0,1-1 0,-1 0 0,1 0 0,0 0 0,6 5 0,17 13 0,65 61 0,-67-66 0,-22-17 0,0 0 0,-1 1 0,1-1 0,-1 1 0,1-1 0,-1 1 0,0 0 0,0 0 0,0 1 0,0-1 0,0 0 0,0 1 0,2 2 0,-4-4 0,0-1 0,0 1 0,0 0 0,0-1 0,0 1 0,0-1 0,0 1 0,0-1 0,0 1 0,0-1 0,-1 1 0,1 0 0,0-1 0,0 1 0,0-1 0,-1 1 0,1-1 0,0 1 0,-1-1 0,1 0 0,0 1 0,-1-1 0,1 1 0,-1-1 0,1 0 0,0 1 0,-1-1 0,1 0 0,-1 1 0,1-1 0,-1 0 0,1 0 0,-1 1 0,1-1 0,-1 0 0,0 0 0,1 0 0,-2 0 0,-23 4 0,23-4 0,-16 1 0,0-1 0,0-1 0,0 0 0,0-2 0,-28-6 0,25 5-220,0 1 0,0 1-1,-40 1 1,52 1-264,-9 1-6342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21:51:22.3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24575,'1'0'0,"0"0"0,0 1 0,0-1 0,0 1 0,-1-1 0,1 1 0,0-1 0,0 1 0,0-1 0,-1 1 0,1 0 0,0-1 0,-1 1 0,1 0 0,0 0 0,-1 0 0,1-1 0,-1 1 0,0 0 0,1 0 0,-1 0 0,0 0 0,1 0 0,-1 0 0,0 0 0,0 0 0,0 1 0,4 32 0,-4-30 0,0 66 0,-1-43 0,2 36 0,0-56 0,0 1 0,0-1 0,1 0 0,0 1 0,0-1 0,1 0 0,0 0 0,0 0 0,6 9 0,-5-12 0,1 0 0,0 0 0,-1-1 0,1 1 0,0-1 0,1 0 0,-1 0 0,0-1 0,1 1 0,0-1 0,-1-1 0,1 1 0,0-1 0,0 0 0,0 0 0,0-1 0,0 1 0,10-2 0,-14 0 0,0 0 0,-1 0 0,1 0 0,0 0 0,-1-1 0,1 1 0,-1 0 0,0-1 0,1 1 0,-1-1 0,0 0 0,0 1 0,0-1 0,0 0 0,0 0 0,0 1 0,0-1 0,-1 0 0,1 0 0,-1 0 0,1 0 0,-1 0 0,0-4 0,1-7 0,0 0 0,-3-21 0,2 20 0,-3-151-1365,3 148-5461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21:49:56.9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1 203 24575,'4'0'0,"0"1"0,1-1 0,-1 1 0,0 1 0,0-1 0,0 0 0,0 1 0,0 0 0,-1 0 0,1 0 0,0 1 0,-1-1 0,4 4 0,8 7 0,20 22 0,-20-19 0,-3-4 0,0-1 0,1 0 0,0-1 0,18 10 0,-25-16 0,0-1 0,0 0 0,1 0 0,-1 0 0,1-1 0,0 0 0,0 0 0,0-1 0,0 0 0,0 0 0,0 0 0,10-1 0,-13-1 0,-1 0 0,1 0 0,-1 0 0,0 0 0,1 0 0,-1-1 0,0 1 0,0-1 0,0 0 0,0 0 0,0 0 0,4-5 0,29-35 0,-3 2 0,-12 19 0,-14 14 0,0 0 0,1 0 0,-1 1 0,1 0 0,13-8 0,-14 10 0,-1 0 0,0 0 0,0-1 0,0 0 0,0 0 0,-1 0 0,0-1 0,0 0 0,-1 0 0,1 0 0,5-13 0,-1 1 0,-2 0 0,0 0 0,7-29 0,-11 31-1365,0 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21:51:23.0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1 216 24575,'1'0'0,"15"0"0,0 0 0,0-1 0,29-6 0,-41 6 0,0 0 0,-1 0 0,1 0 0,0-1 0,0 0 0,-1 1 0,1-1 0,-1-1 0,0 1 0,0 0 0,1-1 0,-1 0 0,-1 1 0,1-1 0,0-1 0,-1 1 0,0 0 0,1 0 0,-1-1 0,2-5 0,0-1 0,0 1 0,1 0 0,0 0 0,1 0 0,0 1 0,0-1 0,15-13 0,-4-3 0,5-5 0,-21 28 0,0 1 0,0 0 0,0 0 0,0 1 0,0-1 0,0 0 0,0 0 0,1 0 0,-1 1 0,0-1 0,0 0 0,1 1 0,-1 0 0,0-1 0,1 1 0,-1-1 0,0 1 0,1 0 0,-1 0 0,2 0 0,-2 0 0,1 1 0,-1-1 0,0 1 0,0 0 0,0-1 0,0 1 0,0 0 0,0-1 0,0 1 0,0 0 0,0 0 0,-1 0 0,1 0 0,0 0 0,0 0 0,-1 0 0,1 0 0,-1 0 0,1 0 0,-1 1 0,1-1 0,-1 0 0,0 0 0,1 0 0,-1 1 0,0 0 0,3 37 0,-3-34 0,-2 59 0,0-46 0,1 1 0,1-1 0,1 1 0,4 28 0,7-16-1365,-3-17-5461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21:51:24.7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0 129 24575,'2'1'0,"-1"0"0,0-1 0,1 1 0,-1 0 0,0-1 0,0 1 0,0 0 0,0 0 0,0 0 0,0 0 0,0 0 0,0 0 0,0 1 0,0-1 0,0 0 0,-1 0 0,2 3 0,10 23 0,-9-20 0,-1 0 0,1 0 0,1 0 0,-1 0 0,1-1 0,0 1 0,1-1 0,-1 0 0,1 0 0,7 5 0,31 39 0,-59-81 0,0 8 0,-16-31 0,8 12 0,20 36 0,2-1 0,-1 1 0,1-1 0,0 0 0,0 1 0,0-1 0,1 0 0,0 0 0,1 0 0,0 0 0,0 0 0,0 0 0,1 0 0,0 0 0,3-12 0,-3 17 0,1-1 0,0 1 0,0 0 0,0 0 0,0 0 0,0 0 0,0 0 0,0 0 0,1 1 0,-1-1 0,0 1 0,1-1 0,0 1 0,-1 0 0,1 0 0,0 0 0,-1 1 0,1-1 0,0 0 0,0 1 0,0 0 0,0 0 0,0 0 0,-1 0 0,5 1 0,0-1 0,0 0 0,0 1 0,0 0 0,0 1 0,0 0 0,0 0 0,-1 0 0,1 1 0,8 4 0,-13-6 0,-1 0 0,1 0 0,0 0 0,-1 0 0,1 0 0,-1 1 0,0-1 0,1 0 0,-1 1 0,0-1 0,0 1 0,0-1 0,0 1 0,0 0 0,0-1 0,0 1 0,-1 0 0,1 0 0,-1 0 0,2 3 0,-3-3 0,1 0 0,-1 0 0,1 0 0,-1-1 0,0 1 0,0 0 0,0 0 0,0 0 0,0-1 0,0 1 0,0-1 0,0 1 0,-1-1 0,1 1 0,-1-1 0,1 0 0,-1 0 0,1 0 0,-5 2 0,-2 2 0,1 1 0,-1 0 0,1 0 0,-12 13 0,18-18 0,0-1 0,0 1 0,0 0 0,0 0 0,0 0 0,1 1 0,-1-1 0,0 0 0,1 0 0,-1 0 0,1 0 0,-1 1 0,1-1 0,0 0 0,0 0 0,-1 1 0,1-1 0,0 0 0,0 1 0,0-1 0,0 0 0,1 0 0,-1 1 0,0-1 0,0 0 0,1 0 0,-1 1 0,1-1 0,-1 0 0,1 0 0,-1 0 0,1 0 0,0 1 0,0-1 0,-1 0 0,1 0 0,0-1 0,0 1 0,0 0 0,0 0 0,0 0 0,0-1 0,0 1 0,0 0 0,1-1 0,1 2 0,102 64-1365,-93-57-5461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21:51:38.0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0 191 24575,'1'-2'0,"-1"1"0,1-1 0,-1 0 0,1 1 0,0-1 0,0 0 0,-1 1 0,1-1 0,0 1 0,1-1 0,-1 1 0,0 0 0,0-1 0,1 1 0,-1 0 0,0 0 0,4-2 0,26-16 0,17 1 0,-41 16 0,0 0 0,0-1 0,0 0 0,0 0 0,-1 0 0,1-1 0,-1 0 0,0 0 0,0 0 0,7-8 0,0-1 0,1 0 0,0 1 0,1 1 0,30-19 0,-44 30 0,-1-1 0,1 1 0,0 0 0,-1 0 0,1-1 0,0 1 0,-1 0 0,1 0 0,0 0 0,-1 0 0,1 0 0,0 0 0,-1 0 0,1 0 0,0 0 0,-1 0 0,1 0 0,0 0 0,-1 0 0,1 1 0,0-1 0,-1 0 0,1 0 0,-1 1 0,1-1 0,0 1 0,-1-1 0,1 0 0,-1 1 0,1-1 0,-1 1 0,1-1 0,-1 1 0,0-1 0,1 1 0,-1 0 0,1-1 0,-1 1 0,0-1 0,0 1 0,1 0 0,-1-1 0,0 1 0,0 0 0,0-1 0,0 1 0,0 0 0,0-1 0,0 2 0,3 40 0,-3-37 0,0 13 0,-4 77 0,3-83 0,-1 0 0,-1 0 0,0 0 0,-1 0 0,-8 18 0,5-11 0,1-1 0,-6 29 0,9-37 0,1-2-151,0 0-1,1 0 0,0 0 0,0 1 1,0-1-1,1 0 0,1 1 1,2 15-1,1-11-6674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21:51:38.8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41 24575,'0'-2'0,"1"1"0,-1-1 0,1 0 0,-1 1 0,1-1 0,-1 1 0,1-1 0,0 1 0,0 0 0,0-1 0,0 1 0,0 0 0,0-1 0,0 1 0,0 0 0,1 0 0,-1 0 0,0 0 0,1 0 0,-1 0 0,0 0 0,1 1 0,-1-1 0,1 1 0,-1-1 0,1 1 0,1-1 0,5-2 0,1 1 0,-1 1 0,15-2 0,-19 3 0,0 0 0,0 0 0,0 1 0,0-1 0,0 1 0,0 0 0,-1 0 0,1 0 0,0 1 0,0 0 0,-1-1 0,7 5 0,2 3 0,-1 0 0,14 13 0,-1 0 0,-19-18 0,0-1 0,-1 1 0,0 0 0,0 0 0,0 0 0,0 0 0,-1 1 0,1-1 0,-1 1 0,-1 0 0,1 0 0,-1 0 0,1 0 0,-1 1 0,-1-1 0,1 1 0,-1-1 0,0 1 0,1 10 0,-2-14 0,1 27 0,-2 34 0,0-54 0,0 0 0,-1 0 0,0 0 0,0 0 0,-1 0 0,0-1 0,-9 17 0,9-20 0,0-1 0,0 1 0,-1-1 0,1 1 0,-1-1 0,0 0 0,0-1 0,-1 1 0,1-1 0,-1 0 0,1 0 0,-1 0 0,0 0 0,0-1 0,-1 0 0,-7 2 0,7-1 0,1-1 0,-1 1 0,1 0 0,0 0 0,-5 4 0,-18 10 0,27-16 0,0-1 0,-1 1 0,1-1 0,0 1 0,0 0 0,-1 0 0,1-1 0,0 1 0,0 0 0,0 0 0,0 0 0,0 0 0,0 0 0,0 0 0,0 1 0,0-1 0,1 0 0,-1 0 0,1 1 0,-1-1 0,0 0 0,1 2 0,0-1 0,0-1 0,0 1 0,0-1 0,1 0 0,-1 1 0,0-1 0,1 1 0,-1-1 0,1 0 0,0 1 0,-1-1 0,1 0 0,0 0 0,0 1 0,0-1 0,0 0 0,2 1 0,2 3 0,0-1 0,1 0 0,-1 0 0,1 0 0,0-1 0,0 0 0,13 5 0,51 18 36,-54-18-316,1-1 0,0-1-1,0-1 1,30 5 0,-31-8-6546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21:51:56.2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1 24575,'-4'0'0,"-4"0"0,-1 3 0,2 1-8191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21:51:57.2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66 24575,'6'-1'0,"-1"0"0,1 1 0,0-2 0,0 1 0,0-1 0,-1 0 0,1 0 0,-1 0 0,10-7 0,0 0 0,26-22 0,-41 31 0,0 0 0,1-1 0,-1 1 0,0 0 0,1-1 0,-1 1 0,0 0 0,1-1 0,-1 1 0,1 0 0,-1 0 0,0 0 0,1 0 0,-1-1 0,1 1 0,-1 0 0,1 0 0,-1 0 0,1 0 0,-1 0 0,0 0 0,1 0 0,-1 0 0,1 0 0,-1 0 0,1 0 0,-1 1 0,1-1 0,-1 0 0,0 0 0,1 0 0,6 15 0,-4 26 0,-4-38 0,-1 247-1365,2-233-5461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21:51:58.0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1 106 24575,'0'-5'0,"0"0"0,0 0 0,1 0 0,-1 0 0,1 0 0,0 0 0,1 0 0,0 0 0,-1 1 0,1-1 0,1 0 0,-1 1 0,1 0 0,4-7 0,-4 9 0,-1-1 0,1 1 0,0-1 0,0 1 0,0 0 0,0 0 0,0 1 0,1-1 0,-1 0 0,1 1 0,-1 0 0,1 0 0,-1 0 0,1 0 0,0 1 0,-1-1 0,1 1 0,0 0 0,7 1 0,-8-1 0,1 1 0,0 0 0,-1 1 0,1-1 0,-1 1 0,1-1 0,-1 1 0,0 0 0,0 0 0,0 0 0,0 1 0,0-1 0,0 1 0,2 3 0,4 3 0,-1 2 0,13 18 0,-16-19 0,0 0 0,0 0 0,-1 0 0,-1 0 0,0 1 0,0 0 0,-1-1 0,1 15 0,0 13 0,-3 39 0,0-49 0,0-24 0,0 1 0,-1-1 0,1 1 0,-1-1 0,0 1 0,0-1 0,0 1 0,0-1 0,-1 0 0,-3 7 0,3-9 0,1 1 0,-1-1 0,0 0 0,0-1 0,0 1 0,0 0 0,0 0 0,0-1 0,-1 0 0,1 1 0,0-1 0,-1 0 0,1 0 0,-1 0 0,1 0 0,-1-1 0,1 1 0,-6 0 0,7-1 0,-1 0 0,1 0 0,0 0 0,0 1 0,0-1 0,0 0 0,0 1 0,0-1 0,0 0 0,0 1 0,-1-1 0,2 1 0,-1 0 0,0-1 0,0 1 0,0 0 0,0 0 0,-1 1 0,2-2 0,-1 1 0,1 0 0,0 0 0,0 0 0,0-1 0,0 1 0,-1 0 0,1 0 0,0 0 0,0-1 0,1 1 0,-1 0 0,0 0 0,0 0 0,0 0 0,0-1 0,1 1 0,-1 0 0,0 0 0,1 0 0,3 6 0,1 0 0,0 0 0,0-1 0,9 9 0,2 3 0,-11-12 0,0 0 0,0 0 0,11 8 0,-13-11 0,0-1 0,0 1 0,0 0 0,0 0 0,0 0 0,0 0 0,-1 0 0,0 1 0,1-1 0,-1 1 0,0 0 0,-1-1 0,1 1 0,-1 0 0,0 0 0,2 6 0,-2-2 14,0-1-1,-1 1 0,0 0 0,0 0 1,0-1-1,-1 1 0,0 0 1,-3 8-1,3-13-70,0-1 0,0 1 0,0-1 0,0 1-1,-1-1 1,1 0 0,-1 0 0,1 1 0,-1-1 0,0 0 0,0 0 0,0-1-1,0 1 1,0 0 0,-1-1 0,1 1 0,0-1 0,-1 0 0,1 0 0,-1 0 0,1 0-1,-1 0 1,0 0 0,1-1 0,-6 1 0,-8 1-6769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21:51:58.3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21:51:59.7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38 24575,'19'0'0,"0"-1"0,1-1 0,30-8 0,-16 1 0,-25 6 0,1 0 0,-1 0 0,1 1 0,0 0 0,0 1 0,0 0 0,0 0 0,11 2 0,-18-1 0,-1 1 0,1 0 0,-1 0 0,0 0 0,0 0 0,1 0 0,-1 0 0,0 1 0,0-1 0,0 1 0,0 0 0,0-1 0,-1 1 0,1 0 0,-1 0 0,1 0 0,-1 0 0,1 0 0,-1 0 0,0 1 0,0-1 0,0 0 0,0 0 0,-1 1 0,1-1 0,0 1 0,-1 3 0,2 8 0,-1 0 0,-1 0 0,-2 26 0,1-15 0,-1-13 0,0-1 0,0 1 0,-1 0 0,0-1 0,-1 0 0,-1 0 0,-9 18 0,-11 29 0,19-44-1365,0-3-5461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21:52:00.8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144 80 24575,'1'5'0,"0"1"0,1 0 0,-1-1 0,1 1 0,0-1 0,0 0 0,5 8 0,2 6 0,-5-7 0,0 1 0,-1 0 0,0 0 0,1 16 0,-3-14 0,2-1 0,-1 0 0,8 21 0,-5-19 0,7 32 0,-11-40 0,0 1 0,1-1 0,0 0 0,0 0 0,1 0 0,0-1 0,0 1 0,1-1 0,0 1 0,0-1 0,1 0 0,10 11 0,-3-8 0,-9-8 0,0 0 0,-1 0 0,1 0 0,0 1 0,-1-1 0,0 1 0,0-1 0,1 1 0,-1 0 0,-1 0 0,1 0 0,2 5 0,-4-7 0,0 0 0,0-1 0,0 1 0,-1 0 0,1-1 0,0 1 0,0 0 0,-1-1 0,1 1 0,-1-1 0,1 1 0,0-1 0,-1 1 0,1-1 0,-1 1 0,1-1 0,-1 1 0,1-1 0,-1 0 0,0 1 0,1-1 0,-1 0 0,1 1 0,-1-1 0,0 0 0,1 0 0,-1 0 0,0 1 0,1-1 0,-2 0 0,-24 3 0,23-3 0,-6 0 0,0 0 0,0-1 0,0 0 0,0-1 0,0 0 0,0 0 0,0 0 0,1-1 0,-1-1 0,1 0 0,0 0 0,0 0 0,0-1 0,0 0 0,1-1 0,-9-8 0,7 8 0,1 0 0,-1 0 0,-11-4 0,11 6 0,1-1 0,0 0 0,-13-10 0,18 13 0,1-1 0,0 1 0,0-1 0,0 1 0,0-1 0,0 0 0,1 0 0,-1 0 0,1 1 0,-1-2 0,1 1 0,0 0 0,1 0 0,-2-7 0,1 5 0,0-1 0,1 0 0,0 0 0,0 0 0,1 1 0,-1-1 0,1 0 0,2-7 0,-2 11 0,0-1 0,1 0 0,-1 1 0,0-1 0,1 1 0,0-1 0,-1 1 0,1 0 0,0 0 0,0 0 0,0 0 0,0 0 0,1 0 0,-1 0 0,0 1 0,1-1 0,-1 1 0,5-2 0,46-23 0,-35 16 0,35-13 0,-31 16 0,0 0 0,39-18 0,-56 22 0,0 0 0,0 0 0,0 0 0,0 0 0,-1-1 0,1 0 0,-1 1 0,0-2 0,0 1 0,-1 0 0,1-1 0,4-9 0,-7 13 0,-1-1 0,1 1 0,-1-1 0,1 1 0,-1-1 0,0 1 0,0-1 0,1 1 0,-1-1 0,0 0 0,0 1 0,-1-1 0,1 1 0,0-1 0,-1 1 0,1-1 0,0 1 0,-1-1 0,0 1 0,1-1 0,-1 1 0,0-1 0,0 1 0,0 0 0,0 0 0,0-1 0,0 1 0,-1-1 0,-5-4 0,1 1 0,-1-1 0,-1 1 0,-7-4 0,-4-3 0,9 5-341,-1 0 0,0 1-1,-23-10 1,21 12-6485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21:50:04.5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105 1 24575,'4'0'0,"11"0"0,-1 0 0,24 4 0,-33-3 0,0 1 0,0-1 0,0 1 0,-1 0 0,1 0 0,0 1 0,-1-1 0,1 1 0,-1 0 0,7 6 0,-5-4 0,-1-1 0,1 0 0,12 6 0,-13-8 0,1 1 0,-1 0 0,0 1 0,0-1 0,8 9 0,-4-2 0,-1 0 0,0 0 0,0 1 0,9 20 0,-14-27 0,-1 0 0,-1 0 0,1 0 0,0 1 0,-1-1 0,0 1 0,0-1 0,-1 1 0,1-1 0,-1 1 0,0-1 0,0 1 0,0 0 0,-1-1 0,1 1 0,-3 7 0,2-10 0,0 0 0,0-1 0,0 0 0,0 1 0,0-1 0,0 1 0,0-1 0,0 0 0,0 0 0,0 0 0,-1 0 0,1 0 0,-1 0 0,1 0 0,0 0 0,-1 0 0,0-1 0,1 1 0,-1 0 0,1-1 0,-1 0 0,0 1 0,1-1 0,-1 0 0,0 0 0,1 0 0,-1 0 0,0 0 0,1 0 0,-1 0 0,0-1 0,1 1 0,-1 0 0,0-1 0,1 0 0,-3 0 0,-3-2 0,0 0 0,1 0 0,-1 0 0,1-1 0,-1 0 0,-9-9 0,26 17 0,-3-2 0,0 1 0,0 0 0,0 0 0,0 0 0,7 6 0,-4 0 0,8 6 0,0 0 0,32 20 0,-43-31 0,-1 1 0,1-1 0,-1 2 0,0-1 0,0 1 0,-1-1 0,1 2 0,4 6 0,-9-11 0,0-1 0,0 1 0,-1-1 0,1 1 0,0 0 0,0 0 0,-1-1 0,1 1 0,-1 0 0,0 0 0,1 0 0,-1 0 0,0 0 0,0-1 0,0 1 0,-1 3 0,0-3 0,1 0 0,-1-1 0,0 1 0,0-1 0,0 1 0,0-1 0,-1 1 0,1-1 0,0 0 0,-1 1 0,1-1 0,-1 0 0,1 0 0,-1 0 0,1 0 0,-1 0 0,0 0 0,1-1 0,-1 1 0,-2 0 0,-7 2 0,1 0 0,-1-1 0,1-1 0,-1 0 0,-15 0 0,-55-6 0,68 2 0,-1 0 0,1-1 0,0 0 0,0-1 0,0-1 0,1 0 0,-23-15 0,19 11 0,-1 1 0,-36-14 0,-10 6-1365,50 12-5461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21:52:01.2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21:52:01.9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24575,'16'1'0,"-1"0"0,27 7 0,-25-5 0,-1 0 0,20 1 0,-16-4 0,-12 0 0,1 0 0,-1 0 0,1 1 0,-1 0 0,1 0 0,7 3 0,-13-3 0,-1 0 0,0 0 0,0 1 0,0-1 0,0 0 0,0 1 0,0-1 0,0 1 0,0 0 0,0 0 0,-1-1 0,1 1 0,-1 0 0,0 1 0,1-1 0,-1 0 0,0 0 0,0 0 0,0 1 0,0-1 0,-1 0 0,1 1 0,-1-1 0,1 1 0,-1 3 0,3 40 0,-5 65 0,-1-22 0,3 113-1365,0-184-5461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21:52:02.9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169 2 24575,'-31'-1'0,"-32"1"0,59 0 0,0 0 0,0 1 0,0-1 0,0 1 0,0 0 0,1 1 0,-1-1 0,0 1 0,0-1 0,1 1 0,-1 0 0,-3 3 0,5-2 0,-1 0 0,1 0 0,0 0 0,0 0 0,1 1 0,-1-1 0,0 1 0,1-1 0,0 1 0,0-1 0,0 1 0,0 0 0,1 0 0,0-1 0,-1 1 0,1 0 0,0 0 0,1 4 0,0 1 0,0-1 0,1 1 0,-1-1 0,2 0 0,-1 0 0,1 0 0,4 8 0,-2-9 0,0 0 0,0-1 0,0 0 0,1 0 0,0-1 0,0 1 0,0-1 0,1-1 0,0 1 0,0-1 0,0 0 0,0-1 0,1 1 0,-1-2 0,10 4 0,-15-6 0,-1 0 0,0 0 0,0 0 0,1 0 0,-1 0 0,0 0 0,0-1 0,0 1 0,1 0 0,-1-1 0,0 1 0,0-1 0,0 1 0,0-1 0,0 1 0,0-1 0,0 0 0,0 0 0,0 1 0,0-1 0,0 0 0,0 0 0,1-1 0,-1-1 0,1 1 0,-1-1 0,1 0 0,-1 0 0,0 0 0,0 0 0,0 0 0,-1 0 0,1-4 0,0 0 0,0-1 0,-1 1 0,0-1 0,0 1 0,-1-1 0,0 1 0,-3-9 0,4 15 0,0 1 0,0-1 0,0 1 0,0-1 0,0 1 0,0-1 0,-1 1 0,1-1 0,0 1 0,0-1 0,-1 1 0,1-1 0,0 1 0,0-1 0,-1 1 0,1 0 0,-1-1 0,1 1 0,0 0 0,-1-1 0,1 1 0,-1 0 0,1-1 0,-1 1 0,-5 9 0,0 21 0,5-9 0,0 0 0,2 1 0,0-1 0,2 0 0,6 31 0,12 48 0,-1 23 0,-17-106 0,0 0 0,-2 0 0,-1 22 0,0-23 0,0-1 0,1 1 0,1 0 0,4 18 0,-2-23 0,-1 1 0,-1-1 0,0 1 0,1 19 0,-3-29 0,0 0 0,0 0 0,0 0 0,-1 0 0,1 0 0,0 1 0,-1-1 0,1 0 0,-1 0 0,0 0 0,0 0 0,0 0 0,0-1 0,0 1 0,0 0 0,0 0 0,0 0 0,-1-1 0,1 1 0,-1-1 0,1 1 0,-1-1 0,0 0 0,1 1 0,-1-1 0,0 0 0,0 0 0,0 0 0,0-1 0,0 1 0,0 0 0,-3 0 0,-10 1-59,-1-1 0,1-1 0,-21-1 0,16 0-1070,2 0-5697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21:52:06.8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24575,'4'0'0,"1"3"0,-1 5 0,0 4 0,-2 4 0,0 3 0,-1 1 0,-1 1 0,0 0 0,0 0 0,3 0 0,1-3-8191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21:52:07.2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24575,'0'4'0,"0"4"0,4 1 0,0 2 0,1 4 0,-2 1 0,3-1 0,0 0 0,-1 1 0,-1 1 0,-2 2 0,-4-4 0,-1 1 0,-1-4-8191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21:52:17.8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1 118 24575,'23'0'0,"-11"1"0,0-1 0,-1-1 0,21-2 0,-28 2 0,-1 0 0,1 0 0,0-1 0,-1 1 0,0-1 0,1 0 0,-1 0 0,0 0 0,0 0 0,0 0 0,0-1 0,0 1 0,0-1 0,-1 0 0,4-5 0,0-1 0,1 0 0,-1-1 0,1 1 0,1 0 0,10-10 0,-17 18 0,0 0 0,0 0 0,0 0 0,0 0 0,0 0 0,1 0 0,-1 1 0,0-1 0,0 0 0,1 1 0,-1-1 0,0 1 0,1-1 0,-1 1 0,0-1 0,1 1 0,-1 0 0,1 0 0,-1 0 0,1 0 0,-1 0 0,0 0 0,1 0 0,-1 0 0,1 1 0,-1-1 0,0 1 0,1-1 0,-1 1 0,0-1 0,1 1 0,-1 0 0,0-1 0,0 1 0,0 0 0,1 0 0,-1 0 0,0 0 0,0 0 0,-1 0 0,1 0 0,0 0 0,1 2 0,0 2 0,1-1 0,-1 1 0,0 0 0,0 0 0,-1 0 0,1 0 0,-1 0 0,0 0 0,-1 0 0,1 6 0,-3 58 0,0-37 0,2-8 60,4 45 0,-3-60-225,1-1 0,0 1 0,0-1 0,1 1 0,0-1 0,0 0 0,1 0 0,8 12 0,-3-8-6661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21:52:19.2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167 1 24575,'-1'0'0,"1"0"0,-1 1 0,0-1 0,0 1 0,0-1 0,0 1 0,0 0 0,1-1 0,-1 1 0,0 0 0,1 0 0,-1-1 0,0 1 0,1 0 0,-1 0 0,1 0 0,-1 0 0,1 0 0,-1 1 0,-9 25 0,7-19 0,-44 91 0,13-31 0,31-61 0,1 1 0,-1-1 0,2 1 0,-3 13 0,4-14 0,-1-1 0,0 1 0,-1-1 0,1 0 0,-1 0 0,0 1 0,-6 9 0,4-8 0,0 0 0,0 1 0,1-1 0,0 1 0,0 0 0,1 0 0,1 0 0,-1 0 0,1 10 0,0 8 0,5 48 0,-3-64 0,1 0 0,0 0 0,1 0 0,0-1 0,0 1 0,2-1 0,-1 0 0,1 0 0,0 0 0,1-1 0,0 0 0,10 12 0,-9-15 0,0-1 0,0 0 0,0-1 0,1 1 0,11 4 0,3 2 0,-21-11 0,0 1 0,1 0 0,-1 0 0,0-1 0,1 1 0,-1-1 0,0 1 0,1-1 0,-1 1 0,1-1 0,-1 0 0,1 0 0,-1 0 0,1 0 0,1 0 0,-3 0 0,1 0 0,-1-1 0,1 1 0,-1 0 0,0-1 0,1 1 0,-1 0 0,0-1 0,1 1 0,-1 0 0,0-1 0,0 1 0,1 0 0,-1-1 0,0 1 0,0-1 0,1 1 0,-1-1 0,0 1 0,0-1 0,0 1 0,0 0 0,0-1 0,0 1 0,0-1 0,0 1 0,0-1 0,0 1 0,0-1 0,-1-3 0,0 0 0,0 0 0,0 0 0,0 1 0,-1-1 0,1 0 0,-1 1 0,0-1 0,-4-5 0,-40-38 0,36 38 0,0-1 0,0 0 0,-16-22 0,25 29-195,-1 0 0,0 0 0,0 1 0,-1-1 0,1 1 0,-5-4 0,-3-1-6631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21:52:36.1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64 24575,'0'-3'0,"1"1"0,-1 0 0,1-1 0,0 1 0,-1-1 0,1 1 0,0 0 0,1 0 0,-1 0 0,0 0 0,1 0 0,-1 0 0,1 0 0,-1 0 0,1 0 0,0 0 0,0 1 0,0-1 0,0 1 0,0 0 0,0-1 0,0 1 0,1 0 0,-1 0 0,0 0 0,1 1 0,2-2 0,7-1 0,0 0 0,-1 1 0,1 0 0,16 0 0,8 0 0,52 5 0,-85-3 0,0 1 0,-1 0 0,1-1 0,0 1 0,0 0 0,-1 0 0,1 1 0,0-1 0,-1 0 0,1 1 0,-1 0 0,0-1 0,1 1 0,-1 0 0,0 0 0,0 0 0,0 1 0,-1-1 0,1 0 0,0 1 0,-1-1 0,0 1 0,1 0 0,-1-1 0,0 1 0,0 0 0,-1 0 0,2 5 0,0 8 0,0 0 0,-1 0 0,-1 0 0,-2 19 0,1-10 0,1-6 0,-1 21 0,-1 1 0,-9 43 0,6-55 0,4-18 0,-1-1 0,0 1 0,-1-1 0,0 0 0,0 0 0,-10 18 0,12-25 0,-1 0 0,0 0 0,0 0 0,0-1 0,0 1 0,-1 0 0,1-1 0,-1 1 0,0-1 0,1 0 0,-1 0 0,0 0 0,0 0 0,0-1 0,-1 1 0,1-1 0,0 0 0,0 0 0,-1 0 0,1 0 0,-1 0 0,-4 0 0,14-2 0,-1 1 0,1 0 0,0 1 0,-1-1 0,1 1 0,-1 0 0,1 1 0,-1-1 0,6 3 0,8 4 0,27 16 0,-32-17-227,1-1-1,0-1 1,0 0-1,1-1 1,22 4-1,-23-6-6598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21:52:37.0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216 0 24575,'-5'1'0,"0"-1"0,0 1 0,0 0 0,0 0 0,0 0 0,1 0 0,-1 1 0,0 0 0,1 0 0,-1 1 0,-7 4 0,-2 4 0,0 0 0,-12 14 0,15-14 0,-1 0 0,-18 12 0,26-21 0,1 1 0,0-1 0,0 1 0,0-1 0,0 1 0,0 0 0,1 0 0,-1 0 0,1 1 0,0-1 0,-1 0 0,2 1 0,-1 0 0,0-1 0,1 1 0,-2 4 0,3-6 0,0 1 0,0-1 0,0 0 0,0 0 0,0 1 0,0-1 0,0 0 0,1 0 0,-1 1 0,1-1 0,0 0 0,0 0 0,0 0 0,0 0 0,0 0 0,0 0 0,0 0 0,0 0 0,1 0 0,-1-1 0,1 1 0,0 0 0,-1-1 0,1 1 0,0-1 0,0 0 0,0 0 0,0 1 0,2 0 0,71 32 0,15 8 0,-85-39-170,1 0-1,1 0 0,-1-1 1,0 1-1,1-2 0,-1 1 1,11 1-1,-1-2-6655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21:52:37.4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24575,'0'489'-1365,"0"-472"-5461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21:50:29.5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1 24575,'-3'0'0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21:52:40.7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321 428 24575,'-1'13'0,"1"-12"0,0 1 0,0-1 0,0 1 0,0-1 0,0 1 0,0-1 0,0 1 0,0-1 0,0 1 0,2 2 0,-2-3 0,1-1 0,-1 1 0,1 0 0,0-1 0,0 1 0,-1-1 0,1 1 0,0-1 0,0 1 0,0-1 0,-1 0 0,1 1 0,0-1 0,0 0 0,0 0 0,0 1 0,0-1 0,0 0 0,0 0 0,0 0 0,0 0 0,-1 0 0,2-1 0,7 1 0,0-1 0,0-1 0,0 0 0,10-3 0,7-2 0,-7 2-90,-1-1 0,32-15 0,-30 12-314,36-11-1,-5 5 405,-16 5 0,48-8 0,115-23 0,-148 32 33,-30 5 176,0 1 0,0 0 1,0 2-1,31 1 0,-49 0-209,0 0 0,0 0 0,0 1 0,0-1 0,0 1 0,-1-1 0,1 1 0,0 0 0,0 0 0,-1 0 0,1 0 0,-1 0 0,1 0 0,-1 0 0,1 1 0,-1-1 0,0 0 0,1 1 0,0 2 0,0-1 0,0 1 0,0-1 0,-1 1 0,0 0 0,0 0 0,0-1 0,0 1 0,0 0 0,-1 4 0,1 8 0,-2 0 0,0 0 0,-5 26 0,-2-10 0,-1 0 0,-2 0 0,-19 40 0,21-54-485,0-1-1,-2 0 0,-21 29 1,-46 41-724,51-59 1371,0 0-160,-1-2 0,-41 30 0,-68 38-953,69-50-132,44-30 1195,0-1 0,-1-2 0,0 0-1,-41 10 1,-5 4 73,-91 28 1010,130-45-861,-1-1 0,0-1 0,-37 0 0,66-6-229,0 0 0,-1 0-1,1-1 1,0 1 0,0-1-1,0 0 1,0-1 0,-5-1-1,8 3-88,0-1 0,1 1 0,-1 0 0,0-1 0,1 1 0,-1-1 0,0 1 0,1-1 0,-1 1 0,0-1 0,1 1 0,-1-1 0,1 0 0,-1 1 0,1-1 0,-1 0 0,1 1 0,0-1 0,-1 0 0,1 0 0,0 0 0,0 1 0,-1-1 0,1 0 0,0 0 0,0 0 0,0 1 0,0-1 0,0 0 0,0 0 0,0 0 0,0 1 0,1-1 0,-1 0 0,0 0 0,0 0 0,1 1 0,-1-1 0,0 0 0,1 0 0,-1 1 0,1-1 0,-1 0 0,1 1 0,-1-1 0,1 1 0,-1-1 0,1 1 0,1-2 0,83-77-16,-80 75 0,15-11-256,1 2 1,1 0-1,0 1 0,1 1 0,43-14 1,36-18-388,-42 13-152,2 2 0,92-28 0,-31 21 357,236-62-1804,-89 46 2242,-89 19 0,40-3-563,-9 1 34,-103 13 609,340-76 1563,-169-4-1174,-211 73 628,-39 16-834,-4 3-83,-1-2 1,0-1-1,0 0 0,30-22 0,-54 33-103,-1 0-1,1 1 0,0-1 0,-1 0 1,1 1-1,0-1 0,0 1 1,0-1-1,-1 1 0,1-1 1,0 1-1,0-1 0,0 1 1,0 0-1,0 0 0,0-1 0,-1 1 1,1 0-1,0 0 0,0 0 1,0 0-1,0 0 0,0 0 1,0 0-1,0 0 0,0 1 0,0-1 1,0 0-1,0 0 0,-1 1 1,2 0-1,-1 0-7,0 0 1,-1 1-1,1-1 0,-1 0 1,1 1-1,-1-1 1,0 1-1,1-1 0,-1 1 1,0-1-1,0 1 1,0-1-1,0 1 0,0-1 1,-1 1-1,1-1 0,0 1 1,-1-1-1,0 3 1,-6 17-60,-1 0 0,0 0 1,-2-1-1,-17 28 0,9-13-10,-6 11 0,15-32 0,-1-1 0,-1 0 0,0 0 0,-24 20 0,-2-1 0,19-16 0,0-1 0,-1-1 0,-32 18 0,39-26 0,-30 17 0,39-22 0,0 1 0,-1 0 0,2 1 0,-1-1 0,0 0 0,0 1 0,1 0 0,-1-1 0,-2 5 0,7-4 0,5-6 0,7-5 0,9-5-130,1 1 0,40-14 1,12-5-84,-12 1 213,79-23 0,-16 19-726,6-1-44,2-6-739,202-34-1,-230 55 1251,229-32-1236,-52 17-161,-80 9 1539,-173 22 252,224-14 1560,-234 17-1099,-9 1 43,0-1 0,20 3-1,-30-2-498,0 0-1,0 1 0,0-1 0,-1 0 0,1 1 1,0-1-1,0 1 0,-1 0 0,1 0 0,0 0 1,-1-1-1,1 1 0,-1 1 0,1-1 0,-1 0 1,1 0-1,-1 0 0,0 1 0,0-1 0,1 1 1,-1-1-1,0 1 0,1 2 0,-2-2-104,0 0 0,0 0-1,0-1 1,0 1 0,0 0 0,0 0-1,-1 0 1,1-1 0,0 1 0,-1 0-1,0 0 1,1-1 0,-1 1 0,0 0-1,0-1 1,-2 3 0,-22 30 287,14-20-274,-85 131-621,44-70 823,-66 98-7334,99-146 5685,-1 0 1,-29 28-1,-21 28 596,27-28 803,26-34 0,0 0 0,-23 42 0,25-38-3,-2-1-1,0-1 0,-34 35 1,7-8 3350,21-23-3321,13-16 1751,0 0 0,1 0 0,1 1-1,-12 22 1,19-34-1771,1 1 0,-1 0 0,1-1 0,0 1 0,-1 0 0,1-1 1,0 1-1,0 0 0,-1 0 0,1-1 0,0 1 0,0 0 0,0 0 0,0 0 0,0-1 0,0 1 0,0 0 0,0 0 0,0-1 0,0 1 0,1 0 0,-1 0 0,0-1 0,1 1 0,-1 0 0,1 0 0,0 0-3,0 0-1,-1-1 0,1 1 0,0-1 1,0 0-1,0 1 0,0-1 0,0 0 1,0 1-1,0-1 0,0 0 0,0 0 1,0 0-1,0 0 0,0 0 0,0 0 1,2 0-1,1-1-7,0 1 1,1-1-1,-1 0 1,0-1-1,0 1 1,0-1-1,0 0 1,7-4-1,30-31 5,-28 25 0,0-1 0,17-10 0,-7 6 0,24-23 0,8-7 0,102-61-884,-88 62 635,0-2 84,21-14-607,121-63 1,-171 103 695,58-43 1,-68 43-15,1 1 1,1 2-1,42-19 1,199-64-607,-262 98 874,1 1-1,-1 1 0,1 0 0,0 0 1,-1 1-1,1 1 0,18 1 1,-13 0 59,-1-2 0,30-3 0,-43 4-150,0-1 0,1 0-1,-1 1 1,0 0-1,1 0 1,-1 0-1,0 0 1,1 0-1,-1 1 1,0-1 0,6 3-1,-7-2-53,-1 0-1,0 0 1,1 0-1,-1 0 1,0 0-1,0 0 1,0 1-1,0-1 1,0 0-1,0 1 0,0-1 1,-1 1-1,1-1 1,0 1-1,-1-1 1,1 1-1,-1 0 1,1-1-1,-1 1 1,0-1-1,0 1 1,0 0-1,0-1 1,0 1-1,0 0 1,-1 1-1,0 12-32,-1-1 0,-6 22 0,-3 24 0,10-52 0,0 0 0,-1-1 0,1 1 0,-1-1 0,-1 0 0,1 1 0,-1-1 0,-7 12 0,4-10 0,2-1 0,0 1 0,0 1 0,0-1 0,1 0 0,0 1 0,1 0 0,-2 15 0,4-21 0,0-1 0,0 0 0,1 1 0,-1-1 0,1 0 0,-1 0 0,1 1 0,0-1 0,0 0 0,0 0 0,1 0 0,-1 0 0,1 0 0,0 0 0,0-1 0,0 1 0,0-1 0,0 1 0,0-1 0,1 0 0,-1 1 0,1-1 0,-1 0 0,1-1 0,0 1 0,0 0 0,0-1 0,0 0 0,4 2 0,9 1 0,1-1 0,-1 0 0,1-1 0,-1-1 0,1 0 0,0-1 0,21-3 0,9 0 0,-31 3-28,72-2-2180,96-13-1,-38-5-1543,82-14 879,733-80-1981,-587 72 4518,-45 4 485,453-16-209,-405 30-69,-7 0 46,-302 21 86,640-15 138,175 19 2494,-867-1-2435,-1 0 1,1 1-1,0 1 1,24 5-1,-36-5 109,0-1-1,0 0 1,0 1-1,0 0 1,-1 0-1,1 0 1,-1 1-1,1-1 1,4 5-1,-6-4 138,0-1-1,0 1 1,0-1-1,-1 1 1,1 0-1,-1 0 1,1 0-1,-1-1 1,0 1-1,0 0 1,-1 1-1,1-1 1,0 0-1,-1 4 1,1 5-270,-1-1 1,-1 1-1,0-1 1,0 1-1,-1-1 1,-1 0-1,0 1 1,0-1-1,-8 16 1,-4 2 176,-2-1 1,-20 28 0,30-46-346,-1 4-8,0-1 0,-7 21 0,9-20 0,-1 0 0,-11 19 0,-26 35 0,21-32 0,-1 0 0,-29 32 0,43-57 0,1 1 0,-8 15 0,13-20 0,0 1 0,-1-1 0,0 0 0,-1-1 0,1 1 0,-1-1 0,0 0 0,-1 0 0,1-1 0,-9 5 0,-168 95 0,118-78 0,16-7 0,29-12-115,-1-1-1,0 0 1,-38 6-1,-67 2-414,113-14 522,-47 4-191,-111-7-1,157-1 206,0 0 0,0-1 0,1 0 0,-1-2 0,1 1 0,1-1 0,-18-12 0,10 7 109,17 10-68,0-1-1,0 0 0,0 0 1,1 0-1,-1 0 0,0 0 0,1 0 1,0-1-1,-1 1 0,1-1 0,0 0 1,0 0-1,1 0 0,-1 0 0,-1-4 1,1 0 24,0 0-1,1 0 1,0 0 0,0 0 0,1 0-1,0-10 1,0 7-71,0-8 0,1 0 0,3-20 0,-2 31 0,-1 1 0,1-1 0,0 1 0,1-1 0,0 1 0,0 0 0,0 0 0,1 0 0,4-5 0,27-30-382,45-41 0,-65 67 354,4-4 28,1 2 0,0 1 0,36-23 0,25-11-261,187-102-1357,-176 102 1355,-63 33 117,0 1 0,1 1-1,1 1 1,35-9 0,162-37-1435,-7 14 2470,-124 29-949,63-5 1452,-99 14 262,-20 4-1415,0 2-1,77 5 0,-116-3-230,0 1 0,0-1 1,0 1-1,0-1 0,0 1 0,0 0 1,0 0-1,0-1 0,-1 1 0,1 1 1,0-1-1,0 0 0,-1 0 0,1 1 1,-1-1-1,1 0 0,-1 1 0,0 0 1,1-1-1,-1 1 0,0 0 0,0 0 0,0 0 1,0-1-1,-1 1 0,1 0 0,0 0 1,-1 0-1,1 0 0,-1 3 0,2 7 65,-1 0-1,-1 0 0,0 1 1,-2 13-1,0-4-33,1-7-39,-1 0 0,0 1 0,-1-1 0,0-1 0,-2 1 0,0 0 0,0-1 0,-1 0 0,-1 0 0,-16 24 0,-21 38-198,29-46 49,-2-2-1,-31 41 1,8-12 149,30-42 0,0-1 0,-1 0 0,0 0 0,-21 18 0,21-21 0,1 0 0,0 0 0,-15 22 0,14-18 0,-22 25 0,14-23-21,13-12 53,0 0 0,0 1 0,-8 10 1,35-23 505,289-118-2816,-256 104 2135,209-55-1675,-63 21-282,-62 13-816,259-59 2582,-229 63-2649,415-60 846,-374 67 1737,660-67-874,-579 76 1274,193-8 0,484 28 526,-463 4-331,-363 5-195,150 26 0,-179-19 0,9 4 1036,123 35 0,-240-52-580,-1 0 0,1 0 0,-1 0-1,1 1 1,-1-1 0,0 1 0,0 0 0,0 0 0,0 0-1,0 0 1,0 0 0,4 5 0,-6-6-280,-1 0 0,1 1 0,0-1 0,-1 1 0,1-1 0,-1 1 0,0-1 0,1 1 1,-1-1-1,0 1 0,0-1 0,0 1 0,0-1 0,0 1 0,0-1 0,0 1 0,-1-1 0,1 1 0,0-1 0,-1 1 1,1-1-1,-1 1 0,0-1 0,1 0 0,-1 1 0,0-1 0,0 0 0,0 0 0,0 0 0,0 1 0,-2 1 1,-4 3-43,-1 0 1,1 0 0,-1-1 0,0 0 0,0 0-1,-1 0 1,0-1 0,1-1 0,-18 6 0,10-4 92,2 0 0,-24 13 0,1 6-227,20-13 0,0 0 0,-1-1 0,-31 12 0,-138 60-664,130-54 232,-109 38 0,-58-17 432,66-18 0,109-19 0,-1-3 0,0-1 0,-72 0 0,-84 4 0,74-3-1487,-138-8 1,118-3 695,141 2 656,-43 0 7,-1-2 0,-53-9 0,106 11 128,-6-1 99,-1 0-1,1-1 1,0 0-1,0 0 1,-1 0 0,1-1-1,1-1 1,-1 1-1,0-1 1,1-1-1,-10-6 1,2-1 166,10 8 99,0 0 0,0 0 1,0-1-1,1 1 0,-1-1 1,-3-6-1,7 9-282,0 0 1,0 0-1,0 0 1,1 0-1,-1 0 0,0 0 1,1-1-1,-1 1 1,1 0-1,0 0 1,0-1-1,0 1 0,0 0 1,0 0-1,1-1 1,-1 1-1,0 0 1,1 0-1,0-1 0,0 1 1,1-4-1,3-2-153,0-1 0,0 1 0,0 0-1,1 0 1,1 0 0,7-7 0,49-40-752,-25 23 593,-19 15 230,1 1 0,1 2 0,1 0 0,44-22 0,48-29 0,-77 42 0,61-28 0,112-30-4879,4 8 3376,-20 7 1378,-102 33-1208,206-64 1209,-226 79 124,157-41 0,6 9-238,-42 11 1343,123-25-848,-194 38 47,-81 15 52,1 3-1,67-6 1,-18 4 1163,-60 5 73,41 0 1,-67 4-1443,1 1 0,0 0 0,0 1 0,0 0 1,0 0-1,0 0 0,-1 0 0,8 3 0,-12-3-118,1 0 1,-1 0-1,1 0 0,-1 1 0,1-1 0,-1 0 0,0 0 1,1 1-1,-1-1 0,0 1 0,0-1 0,0 1 0,0 0 1,-1-1-1,1 1 0,0 0 0,-1 0 0,1-1 0,-1 1 1,1 0-1,-1 0 0,0 0 0,0 0 0,0 0 0,0-1 1,0 1-1,0 0 0,-1 0 0,0 3 0,-3 15-207,-1-1 0,0 0 0,-1 0 0,-2 0 0,0-1-1,-18 31 1,-77 96-1963,44-67 1404,9-12 661,-3-1 1,-3-4-1,-81 72 1,44-63 72,9-8 0,58-40-166,-1-1 1,-1-1-1,-1-2 1,-1-1-1,0-1 1,-41 15-1,43-21 460,-30 18 0,37-17-2,1-1-1,-1-2 1,-32 10-1,53-18-303,-4 1 272,1 0-1,-1 0 1,1-1 0,-1 1-1,0-1 1,-6 0 0,10 0-215,0 0 1,-1 0 0,1 0 0,0 0-1,0 0 1,-1-1 0,1 1 0,0 0-1,0 0 1,-1 0 0,1 0 0,0 0-1,0-1 1,0 1 0,0 0 0,-1 0-1,1 0 1,0-1 0,0 1 0,0 0-1,0 0 1,0-1 0,-1 1 0,1 0 0,0 0-1,0-1 1,0 1 0,0 0 0,0 0-1,0-1 1,0 1 0,0 0 0,0-1-1,8-16 322,1 5-532,1 1 1,0 0 0,1 0-1,0 2 1,1-1 0,20-12-1,9-8-145,4-1-626,77-43-1,-46 31 387,39-19-1883,210-80 1,-111 53 2116,-122 52 155,1 4 0,127-28-1,197-18-1476,-392 75 1670,206-48-32,-15 2 0,527-40-753,-267 62 612,-365 19 522,64-2 5580,-174 11-5815,-1 0-1,1 0 1,0 0 0,-1 0 0,1 0-1,-1 0 1,1 0 0,-1 0 0,1 0-1,0 0 1,-1 0 0,1 1 0,-1-1 0,1 0-1,-1 0 1,1 1 0,-1-1 0,1 0-1,-1 1 1,1 0 0,-4 8 1411,-24 15-982,12-12-507,-30 29-75,-77 56 0,-26 23-134,132-106 99,0-1 0,-1 0 1,0-1-1,-1 0 0,0-2 0,-32 14 1,-11 2-416,-129 48-548,62-37-242,-164 25 1,233-56 1118,-1-2-1,-68-5 0,38-1 115,86 2 255,-1 0 1,0 0-1,1-1 1,-1 0-1,1 0 1,-1 0-1,1 0 1,-1-1-1,1 1 1,-8-5 0,11 5-169,-1 0 1,1 0 0,0 0 0,0 0 0,0-1-1,0 1 1,0 0 0,0 0 0,0-1 0,0 1-1,1 0 1,-1-1 0,0 1 0,1-1-1,-1 1 1,1-1 0,-1 1 0,1-1 0,0 1-1,0-1 1,0 1 0,0-1 0,0 0 0,0 1-1,0-1 1,0 1 0,1-1 0,-1 1 0,0-1-1,1 1 1,0-1 0,-1 1 0,1-1 0,0 1-1,1-2 1,3-6-108,0 1 0,0 0 1,1 0-1,0 1 0,1-1 0,-1 1 0,1 1 0,12-9 0,4-1-151,41-20 0,-49 29 175,27-16-521,1 3 1,0 2-1,71-20 1,266-36-5907,-2 2 6177,357-58-1844,-415 80 673,60-8-409,665-9 900,-814 65 991,220-10 240,-47 5 4383,-393 7-3978,0 1-1,-1 0 1,1 1-1,17 5 1,-26-6-490,0 0 0,1 0 0,-1 0 0,0 0 0,1 1 0,-1-1 0,0 1 0,0-1 0,0 1 0,0 0 0,0-1 0,-1 1 0,1 0 0,0 0 0,-1 1 0,0-1 0,1 0 0,-1 0 0,0 1 0,0-1 0,0 1 0,0-1 0,-1 0 0,1 5 0,0-2-134,-1 1 1,0-1-1,0 0 1,0 1-1,-1-1 1,0 0-1,0 0 1,0 1-1,-1-1 1,0 0-1,0 0 1,0 0-1,0-1 1,-1 1-1,0 0 1,0-1-1,-4 6 1,-4 1 72,1-1 0,-1 0 0,-1 0 0,0-1 0,-14 8 0,18-12-209,-1-1 1,0 0-1,0-1 0,0 0 0,-15 3 0,12-3-25,-1 1-1,-18 7 1,-131 54-1241,65-28 732,-199 55-2815,90-32 2478,-117 36 4148,302-92-2694,0 0 1,-1-2 0,1 0 0,-27-3 0,-27 3 595,33 8-1115,34-8 0,-1 0 0,1 0 0,0 0 0,-13 0 0,18-2 0,1-1 0,0 1 0,-1 0 0,1 0 0,0-1 0,0 0 0,-1 1 0,1-1 0,0 0 0,0 0 0,0 0 0,0 0 0,0 0 0,0-1 0,0 1 0,0-1 0,1 1 0,-1-1 0,0 0 0,-1-3 0,-7-10-1365,3-1-5461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21:52:44.8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615 368 24575,'0'10'0,"-1"0"0,0-1 0,-1 1 0,0-1 0,-1 1 0,0-1 0,0 0 0,-1 0 0,0 0 0,0-1 0,-1 1 0,-1-1 0,1 0 0,-1 0 0,-8 7 0,-14 22 0,23-29 0,-1 0 0,1-1 0,-1 1 0,-1-2 0,0 1 0,-10 8 0,-27 20 0,35-27 0,-1 0 0,1 0 0,-2-1 0,1 0 0,-1-1 0,0 0 0,-19 7 0,-1-5 0,-55 7 0,37-6 0,33-5 0,-1-1 0,-24 1 0,38-4 0,-3 0 0,-1 0 0,1 0 0,-1 0 0,1-1 0,-12-2 0,16 2 0,1 0 0,-1 1 0,0-1 0,0 0 0,1 0 0,-1 0 0,1 0 0,-1-1 0,1 1 0,0 0 0,-1-1 0,1 1 0,0-1 0,0 1 0,0-1 0,0 1 0,0-1 0,0 0 0,0 0 0,1 1 0,-1-1 0,1 0 0,-1 0 0,1-2 0,-2-4 0,1 0 0,1 0 0,-1 0 0,1 0 0,1 0 0,0 0 0,0 0 0,0 1 0,1-1 0,0 0 0,1 1 0,4-12 0,-4 14 0,-1 1 0,1-1 0,0 1 0,0-1 0,0 1 0,1 0 0,-1 0 0,1 1 0,0-1 0,0 1 0,0 0 0,1 0 0,-1 0 0,1 0 0,0 1 0,0 0 0,0 0 0,0 0 0,9-1 0,19-1-168,1 1 0,-1 2 1,42 4-1,-1 0-18,116-4-1342,133 2-2641,-276 3 4004,0 1 0,72 18-1,86 36 250,-146-41-123,265 76-579,23 8-75,52 25 984,-370-119-29,32 3-1,-39-7 49,-1 0-1,1 1 1,36 14 0,-53-17 472,-2-2-500,-1 1 1,0 0-1,1 0 0,-1 0 0,0 0 1,0 0-1,0 0 0,1 1 1,-1-1-1,-1 1 0,1-1 0,3 5 1,-6-5-178,-1-1 1,1 1 0,-1 0 0,0 0 0,0-1-1,1 1 1,-1-1 0,0 0 0,0 1-1,0-1 1,1 0 0,-1 0 0,0 0-1,-3-1 1,3 1-109,-97 10 253,62-6-261,-37 1 0,-294-16-3201,297 5 2409,0-4 0,1-3 0,-79-25 1,103 25 802,0 2 0,-84-10 0,101 16-175,0-1 0,-51-18 0,28 8 49,-142-50 3737,147 48-2802,45 18-749,0-1 0,1 1 1,-1-1-1,0 0 0,0 0 0,0 0 1,1 0-1,-1 0 0,0 0 0,1 0 0,-1-1 1,1 1-1,-1-1 0,1 1 0,0-1 1,0 1-1,0-1 0,0 0 0,0 1 1,0-1-1,0 0 0,0 0 0,1 0 1,-1 0-1,1 0 0,-1 0 0,1-3 1,0 2-15,0 1 0,1-1 0,0 0 0,-1 1 0,1-1 0,0 1 0,0 0 0,0-1 0,1 1 0,-1 0 0,1 0 1,-1-1-1,1 1 0,0 0 0,0 1 0,-1-1 0,2 0 0,-1 0 0,0 1 0,4-3 0,19-9-101,1 1-1,1 2 1,0 0-1,0 2 1,38-7-1,11-4-447,22-5-246,1 3 0,113-8 0,-136 21 749,68-4 0,414 13-3973,-513 1 3884,-1 2 0,66 15 0,-72-12 69,26 5 32,151 33 145,-204-43 58,-3 0 390,1 0 0,-1 1-1,0-1 1,9 6 0,-16-8-534,0 0-1,0 1 1,0-1 0,-1 1 0,1-1-1,0 0 1,0 1 0,-1 0 0,1-1-1,0 1 1,-1-1 0,1 1 0,-1 0-1,1-1 1,0 1 0,-1 0 0,0 0-1,1 0 1,-1-1 0,1 1 0,-1 0-1,0 0 1,0 0 0,1 0 0,-1 0-1,0-1 1,0 1 0,0 0 0,0 0-1,0 0 1,0 0 0,0 0 0,-1 0-1,1-1 1,0 1 0,0 0 0,-1 0-1,1 0 1,0 0 0,-1-1 0,1 1-1,-1 0 1,1 0 0,-1-1 0,1 1-1,-1 0 1,0-1 0,1 1 0,-2 0-1,-4 5-39,-1 0 0,0 0 1,0-1-1,0 0 0,-1-1 0,1 1 0,-1-2 0,0 1 0,0-1 0,-1 0 0,1-1 0,-1 1 0,-16 1 0,-9-2-54,0 0 0,-44-4-1,14-1 57,-9 5-33,-77-4 0,145 1 0,1 1 0,-1-1 0,1 0 0,-1-1 0,1 1 0,-8-5 0,11 6 0,0-1 0,1 1 0,-1 0 0,0-1 0,1 1 0,-1 0 0,0-1 0,1 1 0,-1-1 0,0 1 0,1-1 0,-1 0 0,1 1 0,-1-1 0,1 0 0,0 1 0,-1-1 0,1 0 0,0 1 0,-1-1 0,1 0 0,0 0 0,0 1 0,-1-1 0,1 0 0,0 0 0,0 1 0,0-1 0,0 0 0,0 0 0,0 0 0,0 1 0,1-1 0,-1 0 0,0 0 0,0 1 0,1-1 0,-1 0 0,0 0 0,1 1 0,-1-1 0,0 0 0,1 1 0,-1-1 0,1 1 0,1-2 0,-1 0 0,1 0 0,1 1 0,-1-1 0,0 1 0,0-1 0,0 1 0,1 0 0,-1 0 0,1 0 0,-1 0 0,1 0 0,-1 0 0,5 0 0,39-1 0,-5-1 0,121-22-461,-141 23-156,448-47-7984,-367 42 8348,166-7-830,960 15 458,-1174 2 988,88 15 1,-85-9 399,69 2 1,-120-11-1008,-4 0 657,1 0 0,-1 0 0,0 0 0,1 0 0,-1 0 0,1 0 1,-1 1-1,0-1 0,1 1 0,-1 0 0,0 0 0,0-1 0,0 2 1,3 0-1,-5-1-334,0-1 0,0 0 0,0 1 0,-1-1 0,1 1 0,0-1 0,0 0 1,0 1-1,-1-1 0,1 0 0,0 1 0,-1-1 0,1 0 0,0 0 0,-1 1 1,1-1-1,0 0 0,-1 0 0,1 1 0,0-1 0,-1 0 0,1 0 0,-1 0 0,1 0 1,0 0-1,-1 0 0,1 0 0,-1 0 0,1 1 0,-1-2 0,1 1 0,0 0 1,-2 0-1,-16 3 473,-238 1-2806,138-6 1472,-49-8-3454,40 1 883,-403-30 14,66-19 3209,-707-77 1498,1011 116-890,-102-13 523,249 30-756,-41-8-754,51 9 807,-1 0 1,0 0 0,1 0-1,-1 0 1,1-1 0,0 0 0,-1 1-1,1-1 1,0-1 0,-5-3-1,7 5-199,1 1 0,0 0 1,-1-1-1,1 1 0,0-1 0,-1 1 0,1 0 0,0-1 0,0 1 0,-1-1 0,1 1 0,0-1 0,0 1 1,0-1-1,0 1 0,0-1 0,0 1 0,0-1 0,0 1 0,-1-1 0,2 1 0,-1-1 0,0 1 0,0-1 1,0 1-1,0-1 0,0 1 0,0-1 0,0 1 0,1-1 0,14-8 2150,22 2-161,16 1-1584,89-21 0,-117 23-863,1 0 1,45 1-1,13-2-268,52-6-578,171 9-1,-154 4 727,-100-2 234,549 12-2937,-372 0 2384,257 19-1679,-208-2 1161,63 6-453,-293-31 1785,620 52 1132,-531-36-1186,-70-9 1522,113 4 0,-147-10 1189,-33-5-2569,0 1 0,-1-1 0,1 0 0,0 0 1,-1 0-1,1 1 0,-1-1 0,1 0 0,-1 1 0,1-1 1,0 1-1,-1-1 0,0 1 0,1-1 0,-1 1 0,1-1 1,-1 1-1,1-1 0,-1 1 0,0 0-48,0 0 1,0-1-1,0 1 0,0 0 0,-1-1 1,1 1-1,0-1 0,0 1 1,-1 0-1,1-1 0,-1 1 1,1-1-1,0 1 0,-1-1 0,1 1 1,-1-1-1,1 1 0,-1-1 1,1 0-1,-1 1 0,1-1 0,-1 0 1,1 1-1,-1-1 0,0 0 1,-5 3 322,1-1-1,-1 1 1,1-1 0,-1-1 0,0 1 0,0-1 0,0 0 0,-9 0 0,-55-2-804,35 0 633,-14 0-244,-9-1-195,-113 12 1,-132 23-1683,199-25 1913,-91 4 0,79-10-1115,-330-5-5814,27-44 6876,381 42 77,-130-17 225,135 18 770,22 3 457,-1-1-1,1 1 0,-17-7 0,28 8-1422,0 0 0,1 0 0,-1 0 0,0 0 0,1 0 0,-1 0 0,0-1 0,1 1 0,-1 0 0,0 0 0,1 0 0,-1-1 0,0 1 0,1 0 0,-1 0 0,0-1 0,0 1 0,1 0-1,-1-1 1,0 1 0,0 0 0,0 0 0,1-1 0,-1 1 0,0-1 0,0 1 0,0 0 0,0-1 0,0 1 0,0 0 0,0-1 0,0 1 0,0 0 0,0-1 0,0 1 0,0-1 0,0 1 0,0 0 0,0-1 0,0 1 0,0 0 0,-1-1-1,1 1 1,0 0 0,0-1 0,0 1 0,-1 0 0,1-1 0,0 1 0,0 0 0,-1 0 0,1-1 0,0 1 0,0 0 0,-1 0 0,1-1 0,0 1 0,-1 0 0,1 0 0,0 0 0,-1 0 0,1 0 0,0-1 0,-1 1 0,1 0-1,-1 0 1,1 0 0,4-2 38,0 0-1,1 1 0,-1-1 1,1 1-1,5-1 1,130-6-7117,-15 3 3391,-6-5 1307,61 1 3716,-20 0-1239,362 3-1078,-306 8 586,2227-2 4743,-2393 3-1896,51 8 0,-46-4-747,-49-6-1625,0 0 1,0 0-1,0 1 1,0 0-1,0 0 1,0 0 0,9 7-1,-13-9-118,-1 1-1,0 0 1,0-1-1,0 1 1,1 0-1,-1 0 1,0 0 0,0 0-1,0 0 1,0 0-1,-1 1 1,1-1-1,0 0 1,0 0-1,-1 1 1,1-1 0,-1 0-1,1 1 1,-1-1-1,0 0 1,1 1-1,-1-1 1,0 1-1,0-1 1,0 0 0,0 1-1,0-1 1,0 1-1,0-1 1,-1 1-1,1-1 1,0 0-1,-1 1 1,1-1 0,-1 0-1,0 1 1,1-1-1,-1 0 1,-1 2-1,-1 1-13,0-1 0,0 0 0,0 1 0,0-1 0,0-1 0,-1 1 0,1 0 0,-1-1 0,0 0 0,0 0 0,0 0 0,-8 3 0,-3-1 0,-1 0 0,-20 2 0,-11 3 0,-23 11-1032,18-5-885,-1-2 0,-60 8-1,35-12 526,-65 5-2080,104-13 3466,-192-3-194,199-1 107,0-1 0,1-1 0,-35-11-1,-37-19 4309,76 27-2686,18 6-836,1 0 0,-1 0 0,1-1 0,0 0 0,-9-5-1,16 8-635,0-1 0,0 0 0,0 1-1,0-1 1,0 0 0,0 0 0,0 0-1,0 0 1,1 0 0,-1 0-1,0 0 1,0 0 0,1 0 0,-1 0-1,1 0 1,-1-1 0,1 1 0,-1 0-1,1 0 1,0-1 0,0 1-1,0 0 1,0 0 0,-1-1 0,2 1-1,-1 0 1,0-1 0,0 1 0,0 0-1,0 0 1,1-1 0,-1 1-1,1 0 1,-1 0 0,1 0 0,-1 0-1,1 0 1,0-1 0,0 1 0,0-1-1,3-2-206,-1-1 0,1 1 0,0-1 1,0 1-1,0 0 0,0 1 0,1-1 0,0 1 0,-1 0 0,1 0 0,0 0 0,1 1 0,-1-1 0,0 1 0,8-1 0,8-2-1158,1 1-1,39-1 0,-1-1 260,76-18-4190,131-17 7293,-96 23-947,151-11-5065,-127 10 4358,-22 1-472,-133 15-42,423-19-1889,-267 15 1844,339-6 684,-315 12-918,241 3 410,-49 27 362,-287-18-85,213 33 1960,-78-7 1757,-241-35-3291,-4-1-535,1 1 0,-1 0 0,1 1 0,28 10 0,-43-12-134,0-1 0,0 0-1,0 1 1,-1-1 0,1 0-1,0 1 1,0-1 0,0 1-1,-1-1 1,1 1 0,0-1-1,0 1 1,-1 0 0,1-1-1,-1 1 1,1 0 0,0 0-1,-1-1 1,0 1 0,1 0-1,-1 0 1,1 0 0,-1 0-1,0-1 1,0 1 0,1 0-1,-1 0 1,0 2 0,-1-2 88,1 1 0,-1-1 1,0 0-1,1 1 0,-1-1 1,0 0-1,0 1 0,0-1 1,0 0-1,0 0 0,0 0 1,-1 0-1,1 0 0,0 0 1,-2 1-1,-7 3 593,0 1 0,0-2-1,-16 7 1,-30 3-1213,-1-2 0,0-2-1,-62 2 1,115-11 462,-334 5-304,193-8 368,-207 2-2269,307-3 2224,0-2 0,0-2 0,-57-16 0,-1 0 0,-25 3 0,-164-2 0,173 11 0,-196-45 0,291 51 0,-301-71-357,40 8 66,269 65 330,2 0-62,-1 0 0,-14-6 0,26 8 59,1 0 1,-1 0 0,1 0 0,0 0-1,0 0 1,-1 0 0,1-1 0,0 1 0,0-1-1,0 1 1,0-1 0,1 0 0,-1 0-1,0 0 1,1 0 0,-1 0 0,1 0-1,-2-5 1,3 6 4,-1 0 0,1 0-1,0-1 1,-1 1 0,1 0-1,0-1 1,0 1 0,0 0-1,0 0 1,1-1 0,-1 1-1,0 0 1,0 0 0,1-1-1,-1 1 1,1 0 0,-1 0-1,1 0 1,0-1 0,-1 1-1,2-1 1,0 0 109,0 0 0,0 0 0,1 0 0,-1 0-1,0 1 1,1-1 0,-1 1 0,1 0 0,3-2 0,4 0 256,-1 1 1,1-1-1,-1 2 1,18-2-1,138-16-1199,-3 0 34,263 16-4175,-229 5 2607,247 22-3201,-3 30 6089,-368-45-824,311 55-568,-138-20 661,430 57 1429,-430-48-1259,-8-2 0,292 45 2241,-510-93-2031,2 1 1102,0 1 1,0 1 0,30 12-1,-51-18-1261,1 0-1,-1 0 0,1 0 0,-1 0 0,0 0 1,1 0-1,-1 1 0,0-1 0,1 0 0,-1 0 0,0 0 1,1 1-1,-1-1 0,0 0 0,1 0 0,-1 1 1,0-1-1,0 0 0,1 1 0,-1-1 0,0 0 0,0 1 1,0-1-1,0 0 0,1 1 0,-1-1 0,0 0 1,0 1-1,0-1 0,0 1 0,0 0 0,-11 4 1969,-19-1 440,-3-1-2459,-1 2 0,-31 9 0,-33 5 0,49-12 34,18-2-146,-44 2-1,-478-8-842,516-1 955,0-2 0,0-1 0,-47-14 0,39 8 0,-65-7 0,100 18 0,0-1 0,-1-1 0,1 0 0,0 0 0,-12-5 0,22 6 3,1 1-1,-1-1 1,1 0-1,-1 1 0,1-1 1,0 1-1,-1-1 1,1 1-1,0-1 1,0 1-1,-1-1 1,1 1-1,0 0 1,0-1-1,-1 1 0,1 0 1,0 0-1,0 0 1,0 0-1,0 0 1,-1-1-1,2 2 1,29-9 895,13 1-1041,1 2-1,-1 2 0,78 4 1,-37 1-29,465-2-2590,-412 10 2762,-20 0 0,184 21 142,-9-1-2484,-97-17-317,-107-5 2536,-1 1 115,55 3 1514,-121-13-513,26 1 697,-45 0-1532,0 0 0,0 1 0,0-1 0,-1 1 0,1 0 0,0-1 0,0 1 0,0 1 0,-1-1 0,1 0 0,4 4 0,-7-5-123,0 0 1,0 0-1,0 1 0,0-1 1,0 0-1,0 0 0,0 0 0,0 1 1,0-1-1,0 0 0,0 0 1,0 0-1,0 1 0,0-1 1,0 0-1,0 0 0,0 0 0,0 0 1,0 1-1,0-1 0,0 0 1,-1 0-1,1 0 0,0 0 0,0 1 1,0-1-1,0 0 0,0 0 1,-1 0-1,1 0 0,0 0 1,0 0-1,0 0 0,-1 0 0,1 1 1,0-1-1,0 0 0,0 0 1,-1 0-1,1 0 0,0 0 1,0 0-1,0 0 0,-1 0 0,1 0 1,0 0-1,0 0 0,0 0 1,-1 0-1,1 0 0,0-1 0,-14 3-150,-73 7 137,-75 3 35,69-11-57,-105-3 0,34-21 0,53 5 0,-12-3 0,21 2 0,74 12 235,26 7-214,1-1-1,0 1 1,0 0 0,0-1 0,0 1 0,0-1-1,0 1 1,0-1 0,0 0 0,0 0-1,0 1 1,0-1 0,0 0 0,0 0-1,1 0 1,-1 0 0,0 0 0,0 0 0,1 0-1,-2-2 1,3 2-14,-1 0 0,0 1 0,1-1 0,-1 0 0,1 0 0,-1 1 0,0-1 0,1 0 0,0 0 0,-1 1 0,1-1 0,-1 1 0,1-1 0,0 0-1,-1 1 1,1-1 0,0 1 0,0 0 0,0-1 0,-1 1 0,1-1 0,0 1 0,1 0 0,25-9-37,-25 8 27,24-5 3,1 1 0,33-3 0,0 1 0,10 0-480,0 3-1,75 6 1,-35 0 148,92-3-3,208 3-10076,-116 18 9696,-167-12 788,152 5 1950,-138-3-287,-1 0 1498,-115-12-2768,20 1 1707,-42 1-2071,-1 0-1,1 0 0,0 1 1,0-1-1,0 1 1,-1 0-1,1-1 0,0 1 1,-1 1-1,1-1 1,3 2-1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21:54:30.6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21:54:31.0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21:50:31.0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59 24575,'59'1'0,"65"-2"0,-119 0 0,-1 0 0,0 0 0,1 0 0,-1 0 0,0-1 0,0 1 0,0-1 0,0 0 0,0-1 0,0 1 0,-1-1 0,7-5 0,23-15 0,-30 22 0,-1 0 0,0 0 0,0 0 0,1 0 0,-1 1 0,0-1 0,1 1 0,-1-1 0,0 1 0,1 0 0,-1 0 0,1 0 0,-1 0 0,0 0 0,1 1 0,-1-1 0,1 1 0,-1 0 0,0-1 0,0 1 0,1 0 0,-1 0 0,0 1 0,0-1 0,0 0 0,4 4 0,-4-2 0,1 0 0,0 0 0,-1 0 0,0 0 0,1 1 0,-1-1 0,-1 1 0,1 0 0,0 0 0,-1-1 0,0 1 0,0 0 0,0 0 0,0 0 0,0 5 0,-3 117 0,0-81 0,4 51 0,5-63-1365,-3-20-5461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21:50:32.1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68 0 24575,'-4'1'0,"0"1"0,0-1 0,0 1 0,1 0 0,-1 0 0,0 0 0,1 1 0,-1-1 0,1 1 0,0 0 0,-4 4 0,5-5 0,0 0 0,0 0 0,0 0 0,1 0 0,-1 0 0,1 0 0,0 0 0,-1 1 0,1-1 0,0 0 0,0 1 0,1-1 0,-1 1 0,0-1 0,1 3 0,0-3 0,0 0 0,1 0 0,-1 0 0,1 0 0,0 0 0,-1-1 0,1 1 0,0 0 0,0-1 0,0 1 0,0 0 0,1-1 0,-1 1 0,0-1 0,1 0 0,-1 1 0,1-1 0,-1 0 0,1 0 0,2 1 0,19 12 0,0-1 0,1-2 0,1 0 0,0-2 0,29 7 0,4-6 85,-44-9-448,-1 1 1,1 0-1,18 7 1,-25-7-6464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21:50:32.6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24575,'1'4'0,"-1"-1"0,1 1 0,0-1 0,1 1 0,-1-1 0,1 0 0,-1 0 0,1 1 0,3 2 0,7 16 0,-8-9 0,-1 0 0,0 1 0,-1-1 0,2 25 0,-6 58 0,0-35 0,1-46 0,0 0 0,-7 28 0,4-27 0,1 0 0,-1 21 0,4 84-1365,0-103-5461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21:50:43.7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160 263 24575,'-1'0'0,"0"1"0,0-1 0,1 0 0,-1 1 0,0-1 0,1 0 0,-1 1 0,0-1 0,1 1 0,-1-1 0,1 1 0,-1-1 0,1 1 0,-1-1 0,1 1 0,-1 0 0,1-1 0,-1 1 0,1 0 0,0-1 0,-1 1 0,1 0 0,0 0 0,-1 1 0,-5 25 0,3-14 0,-2 1 0,1 0 0,1 0 0,0 0 0,1 0 0,-1 21 0,3-26 0,1 0 0,0-1 0,0 1 0,0-1 0,1 1 0,0-1 0,1 0 0,0 0 0,0 0 0,6 10 0,6 11 0,14 37 0,-15-32 0,-9-22 0,-3-5 0,1 0 0,0-1 0,0 1 0,1-1 0,-1 1 0,2-1 0,-1-1 0,1 1 0,-1 0 0,8 5 0,-4-4 0,0 1 0,0 0 0,0 1 0,10 14 0,-8-8 0,2-2 0,20 20 0,-20-22 0,-1 0 0,0 1 0,14 21 0,-22-30 0,-1 0 0,1 1 0,1-1 0,-1-1 0,0 1 0,1 0 0,-1-1 0,1 0 0,0 0 0,0 0 0,5 2 0,-5-3 0,0 1 0,-1 0 0,1-1 0,-1 1 0,1 1 0,-1-1 0,0 0 0,0 1 0,0 0 0,0-1 0,3 6 0,-6-8 0,0 0 0,0 0 0,0 0 0,0 0 0,0 0 0,1 1 0,-1-1 0,0 0 0,0 0 0,0 0 0,0 0 0,0 0 0,0 1 0,0-1 0,0 0 0,0 0 0,-1 0 0,1 0 0,0 1 0,0-1 0,0 0 0,0 0 0,0 0 0,0 0 0,0 0 0,0 1 0,0-1 0,0 0 0,0 0 0,-1 0 0,1 0 0,0 0 0,0 0 0,0 0 0,0 0 0,0 1 0,0-1 0,-1 0 0,1 0 0,0 0 0,0 0 0,0 0 0,-12 3 0,-11-2 0,23-1 0,-13 0 0,0-1 0,-1 0 0,1-1 0,0 0 0,1-1 0,-1-1 0,0 0 0,1-1 0,0 0 0,0-1 0,-12-7 0,-77-48 0,90 54 0,-1 2 0,0-1 0,0 2 0,-19-6 0,16 6 0,0 0 0,-24-13 0,33 14 0,1 0 0,-1 0 0,1 0 0,-1 0 0,1-1 0,0 0 0,-6-6 0,10 9 0,0-1 0,0 1 0,1 0 0,-1 0 0,0 0 0,1-1 0,-1 1 0,1 0 0,0 0 0,-1-1 0,1 1 0,0 0 0,0-1 0,0 1 0,0 0 0,0-1 0,0 1 0,0-1 0,0 1 0,1 0 0,-1 0 0,0-1 0,1 1 0,-1 0 0,1-1 0,0 1 0,-1 0 0,1 0 0,0 0 0,0 0 0,-1 0 0,1 0 0,0 0 0,0 0 0,0 0 0,2-1 0,19-18 0,-14 13 0,0 0 0,0-1 0,10-14 0,-10 12 0,0 1 0,0 0 0,16-14 0,-12 12 0,-3 4 0,-1-1 0,0 0 0,0 0 0,-1-1 0,0 0 0,10-19 0,12-19 0,-20 33 0,14-27 0,-13 22 0,-2-1 0,-1 0 0,6-24 0,4-12 0,-12 44 0,-1-1 0,0 1 0,-1-1 0,0 1 0,0-15 0,-3 23 0,0 0 0,0 0 0,-1 0 0,1 0 0,-1 0 0,0 0 0,0 0 0,-1 0 0,1 0 0,-1 1 0,0-1 0,0 0 0,0 1 0,0 0 0,0-1 0,-1 1 0,0 0 0,1 0 0,-1 0 0,-6-3 0,-22-23 0,25 23 0,0 0 0,-1 1 0,1-1 0,-1 1 0,0 0 0,0 1 0,-1 0 0,-12-5 0,-18-10 97,31 15-390,0 0 1,0 1 0,-1 0-1,-7-3 1,1 3-6534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4T21:50:53.0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 1 24575,'-1'31'0,"0"-18"0,1 0 0,0 1 0,4 22 0,-3-32 0,-1-1 0,1 0 0,0 1 0,0-1 0,1 0 0,-1 0 0,1 0 0,0 0 0,-1 0 0,1 0 0,1 0 0,-1-1 0,0 1 0,1-1 0,-1 0 0,1 1 0,-1-1 0,1 0 0,4 2 0,44 16 0,-40-17 0,-1 1 0,1 0 0,-1 1 0,0 0 0,13 9 0,-15-8 0,1-1 0,1 0 0,10 5 0,24 14 0,-22-10 0,-7-5 0,0 2 0,-1-1 0,16 17 0,-27-25 0,-1 0 0,0 1 0,0-1 0,0 0 0,0 1 0,0 0 0,0-1 0,-1 1 0,1 0 0,-1 0 0,0 0 0,0 0 0,0 0 0,0 0 0,-1 0 0,1 0 0,-1 1 0,1-1 0,-1 0 0,0 0 0,-1 0 0,1 1 0,0-1 0,-2 4 0,1-5 0,0 1 0,-1-1 0,1 0 0,0 0 0,-1-1 0,0 1 0,1 0 0,-1 0 0,0-1 0,0 1 0,0-1 0,0 0 0,0 1 0,0-1 0,0 0 0,0 0 0,0 0 0,-1-1 0,1 1 0,0 0 0,-1-1 0,1 1 0,-4-1 0,-8 1 0,0 0 0,-27-2 0,24 0 0,1 0 0,1-1 0,-1 0 0,1-1 0,0-1 0,-17-6 0,-69-34 0,92 40 0,-18-7 29,21 10-228,1-1 0,0 0 0,-1 0 0,1-1-1,0 0 1,-6-4 0,2-1-6627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6B6A8-8EC1-4483-A82F-7D8F23F45D13}" type="datetimeFigureOut">
              <a:rPr lang="fr-FR" smtClean="0"/>
              <a:t>06/01/2025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051F9-704D-4930-857A-43CD1AC9C4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488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E564E-F239-0B21-A0B6-CFBF10536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E06EAE-D3BD-779A-B3E9-C06452936F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E5C503-EABD-DF53-67BA-596B6C8C3A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Antoine – 0:15s</a:t>
            </a:r>
          </a:p>
          <a:p>
            <a:r>
              <a:rPr lang="fr-FR" dirty="0"/>
              <a:t>Bonjour -&gt; présentation personnelle -&gt; IQ </a:t>
            </a:r>
            <a:r>
              <a:rPr lang="fr-FR" dirty="0" err="1"/>
              <a:t>Puzzler</a:t>
            </a:r>
            <a:r>
              <a:rPr lang="fr-FR" dirty="0"/>
              <a:t> Pro</a:t>
            </a:r>
          </a:p>
          <a:p>
            <a:r>
              <a:rPr lang="fr-FR" dirty="0"/>
              <a:t>Choix Python  \ Prolog -&gt;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B972B-68A4-CFC5-6517-0371140BDE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051F9-704D-4930-857A-43CD1AC9C44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47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02284-B04E-4270-6007-A536F9F0F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815AA5-8E5B-570A-DE4A-0E7FC00A50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D62E39-4234-54D1-93FA-1F33DAD333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Antoine – 5:10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86567-36EA-EDAA-F0AD-259FCFC698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051F9-704D-4930-857A-43CD1AC9C44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31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75484-817D-51A0-2E29-59F8F476D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F16EBE-B484-A3A3-9E76-6B1D5C998D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F570EB-96A6-45C6-08EE-FBC5C5466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Antoine – 5:20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07FBB-2D0C-548E-79FD-9CD7EFB9A2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051F9-704D-4930-857A-43CD1AC9C44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456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Antoine – 6:00</a:t>
            </a:r>
          </a:p>
          <a:p>
            <a:r>
              <a:rPr lang="fr-FR" dirty="0"/>
              <a:t>Z1 se place sur un -1</a:t>
            </a:r>
          </a:p>
          <a:p>
            <a:r>
              <a:rPr lang="fr-FR" dirty="0"/>
              <a:t>Se propage avec BFS (largeur d’abord)</a:t>
            </a:r>
          </a:p>
          <a:p>
            <a:endParaRPr lang="fr-FR" dirty="0"/>
          </a:p>
          <a:p>
            <a:r>
              <a:rPr lang="fr-FR" dirty="0"/>
              <a:t>Comparaison le nombre de cases vides avec le nombre de cases des pièces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051F9-704D-4930-857A-43CD1AC9C44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456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07143-D2A1-1DB1-BB0B-50D6C85CA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B30717-A1FF-7AAE-B441-47589A2363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657209-E545-06BF-F069-D3E3FE9034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Traïan : 6:30</a:t>
            </a:r>
          </a:p>
          <a:p>
            <a:r>
              <a:rPr lang="fr-FR" dirty="0" err="1">
                <a:effectLst/>
              </a:rPr>
              <a:t>ascenderPetites</a:t>
            </a:r>
            <a:r>
              <a:rPr lang="fr-FR" dirty="0">
                <a:effectLst/>
              </a:rPr>
              <a:t> pièces (air).</a:t>
            </a:r>
          </a:p>
          <a:p>
            <a:r>
              <a:rPr lang="fr-FR" dirty="0" err="1">
                <a:effectLst/>
              </a:rPr>
              <a:t>descenderGrandes</a:t>
            </a:r>
            <a:r>
              <a:rPr lang="fr-FR" dirty="0">
                <a:effectLst/>
              </a:rPr>
              <a:t> pièces (air).</a:t>
            </a:r>
          </a:p>
          <a:p>
            <a:r>
              <a:rPr lang="fr-FR" dirty="0" err="1">
                <a:effectLst/>
              </a:rPr>
              <a:t>compactnessPièces</a:t>
            </a:r>
            <a:r>
              <a:rPr lang="fr-FR" dirty="0">
                <a:effectLst/>
              </a:rPr>
              <a:t> compactes.</a:t>
            </a:r>
          </a:p>
          <a:p>
            <a:r>
              <a:rPr lang="fr-FR" dirty="0" err="1">
                <a:effectLst/>
              </a:rPr>
              <a:t>compactness_inversePièces</a:t>
            </a:r>
            <a:r>
              <a:rPr lang="fr-FR" dirty="0">
                <a:effectLst/>
              </a:rPr>
              <a:t> non compactes (grandes disparités largeur/hauteur)</a:t>
            </a:r>
          </a:p>
          <a:p>
            <a:r>
              <a:rPr lang="fr-FR" dirty="0" err="1">
                <a:effectLst/>
              </a:rPr>
              <a:t>perimeterPetits</a:t>
            </a:r>
            <a:r>
              <a:rPr lang="fr-FR" dirty="0">
                <a:effectLst/>
              </a:rPr>
              <a:t> périmètres.</a:t>
            </a:r>
          </a:p>
          <a:p>
            <a:r>
              <a:rPr lang="fr-FR" dirty="0" err="1">
                <a:effectLst/>
              </a:rPr>
              <a:t>perimeter_inverseGrands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périmètres.holesPièces</a:t>
            </a:r>
            <a:r>
              <a:rPr lang="fr-FR" dirty="0">
                <a:effectLst/>
              </a:rPr>
              <a:t> avec peu de trous internes.</a:t>
            </a:r>
          </a:p>
          <a:p>
            <a:r>
              <a:rPr lang="fr-FR" dirty="0" err="1">
                <a:effectLst/>
              </a:rPr>
              <a:t>holes_inversePièces</a:t>
            </a:r>
            <a:r>
              <a:rPr lang="fr-FR" dirty="0">
                <a:effectLst/>
              </a:rPr>
              <a:t> avec plus de trous internes.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09A3F-0D9B-C8EB-BD3D-08BB779389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051F9-704D-4930-857A-43CD1AC9C44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321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Traïan – 7:00</a:t>
            </a:r>
          </a:p>
          <a:p>
            <a:r>
              <a:rPr lang="fr-FR" dirty="0"/>
              <a:t>Dire que c’est prévisible pour les grandes pièces</a:t>
            </a:r>
          </a:p>
          <a:p>
            <a:r>
              <a:rPr lang="fr-FR" dirty="0"/>
              <a:t>Joueurs -&gt; heuristiques probantes</a:t>
            </a:r>
          </a:p>
          <a:p>
            <a:r>
              <a:rPr lang="fr-FR" dirty="0"/>
              <a:t>Plus grandes aires et </a:t>
            </a:r>
            <a:r>
              <a:rPr lang="fr-FR" dirty="0" err="1"/>
              <a:t>perimètres</a:t>
            </a:r>
            <a:endParaRPr lang="fr-FR" dirty="0"/>
          </a:p>
          <a:p>
            <a:r>
              <a:rPr lang="fr-FR" dirty="0"/>
              <a:t>Mamy qui conseillait de placer les pièces les plus grandes d’abord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051F9-704D-4930-857A-43CD1AC9C44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620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3C4C3-9B9C-BF0A-14D9-7BF83C3D1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BB192C-1F33-5D2C-BEDC-60E9D2B46F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D74564-7B23-A071-8D3F-8D6105647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Traïan – 7:25</a:t>
            </a:r>
            <a:endParaRPr lang="fr-FR" dirty="0"/>
          </a:p>
          <a:p>
            <a:r>
              <a:rPr lang="fr-FR" dirty="0"/>
              <a:t>Même heuristique, même niveau, avec/sans optimisations</a:t>
            </a:r>
          </a:p>
          <a:p>
            <a:r>
              <a:rPr lang="fr-FR" dirty="0" err="1"/>
              <a:t>Pruning</a:t>
            </a:r>
            <a:r>
              <a:rPr lang="fr-FR" dirty="0"/>
              <a:t> = couper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 = moyen nombre variantes des pièces 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le facteur de branchement</a:t>
            </a: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 = nombre de pièces 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profondeur maximale de l’arbre de recherche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B6B23-9D08-4104-A1FB-131B509052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051F9-704D-4930-857A-43CD1AC9C44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382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Antoine – 7:50</a:t>
            </a:r>
          </a:p>
          <a:p>
            <a:r>
              <a:rPr lang="fr-FR" dirty="0"/>
              <a:t>Découpage manuel d’une grille 6x12</a:t>
            </a:r>
          </a:p>
          <a:p>
            <a:r>
              <a:rPr lang="fr-FR" dirty="0"/>
              <a:t>Programme modulaire donc fonctionnait avec les nouvelles pièces codées et la taille du plateau ajustée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051F9-704D-4930-857A-43CD1AC9C44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2706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Antoine – 8:20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051F9-704D-4930-857A-43CD1AC9C44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879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Traïan : 8:30</a:t>
            </a:r>
          </a:p>
          <a:p>
            <a:r>
              <a:rPr lang="fr-FR" dirty="0"/>
              <a:t>16x10</a:t>
            </a:r>
          </a:p>
          <a:p>
            <a:r>
              <a:rPr lang="fr-FR" dirty="0"/>
              <a:t>Quelques placements initiaux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051F9-704D-4930-857A-43CD1AC9C447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0336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Traïan : 8:35</a:t>
            </a:r>
          </a:p>
          <a:p>
            <a:r>
              <a:rPr lang="fr-FR" dirty="0"/>
              <a:t>Benchmarking LOL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051F9-704D-4930-857A-43CD1AC9C447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58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i="0" dirty="0">
                <a:solidFill>
                  <a:srgbClr val="CCCCCC"/>
                </a:solidFill>
                <a:effectLst/>
                <a:latin typeface="-apple-system"/>
              </a:rPr>
              <a:t>Traïan </a:t>
            </a:r>
            <a:r>
              <a:rPr lang="fr-FR" dirty="0"/>
              <a:t>– 0:45s</a:t>
            </a:r>
            <a:endParaRPr lang="fr-FR" b="1" i="0" dirty="0">
              <a:solidFill>
                <a:srgbClr val="CCCCCC"/>
              </a:solidFill>
              <a:effectLst/>
              <a:latin typeface="-apple-system"/>
            </a:endParaRPr>
          </a:p>
          <a:p>
            <a:r>
              <a:rPr lang="fr-FR" b="1" i="0" dirty="0">
                <a:solidFill>
                  <a:srgbClr val="CCCCCC"/>
                </a:solidFill>
                <a:effectLst/>
                <a:latin typeface="-apple-system"/>
              </a:rPr>
              <a:t>problème de couverture exacte</a:t>
            </a:r>
            <a:r>
              <a:rPr lang="fr-FR" b="0" i="0" dirty="0">
                <a:solidFill>
                  <a:srgbClr val="CCCCCC"/>
                </a:solidFill>
                <a:effectLst/>
                <a:latin typeface="-apple-system"/>
              </a:rPr>
              <a:t> : consiste à couvrir intégralement un ensemble donné (le tableau du jeu) à l’aide de sous-ensembles (les polyominos)</a:t>
            </a:r>
          </a:p>
          <a:p>
            <a:r>
              <a:rPr lang="fr-FR" b="0" i="0" dirty="0" err="1">
                <a:solidFill>
                  <a:srgbClr val="CCCCCC"/>
                </a:solidFill>
                <a:effectLst/>
                <a:latin typeface="-apple-system"/>
              </a:rPr>
              <a:t>Np</a:t>
            </a:r>
            <a:r>
              <a:rPr lang="fr-FR" b="0" i="0" dirty="0">
                <a:solidFill>
                  <a:srgbClr val="CCCCCC"/>
                </a:solidFill>
                <a:effectLst/>
                <a:latin typeface="-apple-system"/>
              </a:rPr>
              <a:t> complet : Difficile à résoudre rapidement cause de complexité temporelle, grande taille = infaisable, facile à vérifier </a:t>
            </a:r>
            <a:r>
              <a:rPr lang="fr-FR" b="0" i="0" dirty="0" err="1">
                <a:solidFill>
                  <a:srgbClr val="CCCCCC"/>
                </a:solidFill>
                <a:effectLst/>
                <a:latin typeface="-apple-system"/>
              </a:rPr>
              <a:t>tho</a:t>
            </a:r>
            <a:r>
              <a:rPr lang="fr-FR" b="0" i="0" dirty="0">
                <a:solidFill>
                  <a:srgbClr val="CCCCCC"/>
                </a:solidFill>
                <a:effectLst/>
                <a:latin typeface="-apple-system"/>
              </a:rPr>
              <a:t>.</a:t>
            </a:r>
          </a:p>
          <a:p>
            <a:endParaRPr lang="fr-FR" b="0" i="0" dirty="0">
              <a:solidFill>
                <a:srgbClr val="CCCCCC"/>
              </a:solidFill>
              <a:effectLst/>
              <a:latin typeface="-apple-system"/>
            </a:endParaRPr>
          </a:p>
          <a:p>
            <a:r>
              <a:rPr lang="fr-FR" b="0" i="0" dirty="0">
                <a:solidFill>
                  <a:srgbClr val="CCCCCC"/>
                </a:solidFill>
                <a:effectLst/>
                <a:latin typeface="-apple-system"/>
              </a:rPr>
              <a:t>Mathématiquement : Consiste a manipuler des matrices, a les additionner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051F9-704D-4930-857A-43CD1AC9C44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9360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Traïan – 8:50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051F9-704D-4930-857A-43CD1AC9C447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381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Traïan – 9:20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/>
              <a:t>Explosion Combinatoire -&gt; nombre de possibilités exponentielle++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/>
              <a:t>Essai </a:t>
            </a:r>
            <a:r>
              <a:rPr lang="fr-FR" sz="1200" dirty="0" err="1"/>
              <a:t>Tkinter</a:t>
            </a:r>
            <a:r>
              <a:rPr lang="fr-FR" sz="1200" dirty="0"/>
              <a:t> multi threads -&gt; C++</a:t>
            </a:r>
          </a:p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051F9-704D-4930-857A-43CD1AC9C447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9443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Antoine - 10</a:t>
            </a:r>
          </a:p>
          <a:p>
            <a:r>
              <a:rPr lang="fr-FR" dirty="0"/>
              <a:t>Liens dansants -&gt; pointeurs sur tableaux et ajout de pièces par pointeur</a:t>
            </a:r>
          </a:p>
          <a:p>
            <a:endParaRPr lang="fr-FR" dirty="0"/>
          </a:p>
          <a:p>
            <a:r>
              <a:rPr lang="fr-FR" dirty="0"/>
              <a:t>Amélioration possibles : essayer d’exprimer l’idée que + on avançait, + on apprenait des choses et donc on voyait de + en + d’améliorations possibles.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051F9-704D-4930-857A-43CD1AC9C447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3587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Rapide, utiliser le pointeur pour défiler. Projet fait en python.</a:t>
            </a:r>
            <a:br>
              <a:rPr lang="fr-FR" dirty="0"/>
            </a:br>
            <a:r>
              <a:rPr lang="fr-FR" dirty="0"/>
              <a:t>Juste montrer que le côté algo et graphique sont séparés, pour garder la logique façon « prédicats », solve manager fait le lien.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051F9-704D-4930-857A-43CD1AC9C447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6546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Rapide, utiliser le pointeur pour défiler. Projet fait en python.</a:t>
            </a:r>
            <a:br>
              <a:rPr lang="fr-FR" dirty="0"/>
            </a:br>
            <a:r>
              <a:rPr lang="fr-FR" dirty="0"/>
              <a:t>Juste montrer que le côté algo et graphique sont séparés, pour garder la logique façon « prédicats », solve manager fait le lien.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051F9-704D-4930-857A-43CD1AC9C447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0893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Rapide, utiliser le pointeur pour défiler. Projet fait en python.</a:t>
            </a:r>
            <a:br>
              <a:rPr lang="fr-FR" dirty="0"/>
            </a:br>
            <a:r>
              <a:rPr lang="fr-FR" dirty="0"/>
              <a:t>Juste montrer que le côté algo et graphique sont séparés, pour garder la logique façon « prédicats », solve manager fait le lien.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051F9-704D-4930-857A-43CD1AC9C447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05534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DEBUG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051F9-704D-4930-857A-43CD1AC9C447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4003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4F36B-AFA1-4EB5-B5E7-A8A9A1FE7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9BF8F6-F4CE-EE62-AE2E-A15989C6B5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39A2DC-D241-B504-F0BC-CA73BAA7C5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 err="1">
                <a:solidFill>
                  <a:srgbClr val="000000"/>
                </a:solidFill>
                <a:effectLst/>
                <a:latin typeface="-apple-system"/>
              </a:rPr>
              <a:t>Forward</a:t>
            </a:r>
            <a:r>
              <a:rPr lang="fr-FR" b="0" i="0" dirty="0">
                <a:solidFill>
                  <a:srgbClr val="000000"/>
                </a:solidFill>
                <a:effectLst/>
                <a:latin typeface="-apple-system"/>
              </a:rPr>
              <a:t> Checking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F87DE-0D0E-933B-4B02-1010A07579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051F9-704D-4930-857A-43CD1AC9C447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676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807C3-927B-82E5-E032-F7D7B3B25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B92E57-E644-44E0-EDB5-50376067D5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01B646-4F72-2594-B36A-70BAB9570C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/>
              <a:t>Antoine – 2:00</a:t>
            </a:r>
          </a:p>
          <a:p>
            <a:r>
              <a:rPr lang="fr-FR" b="0" i="0" dirty="0">
                <a:solidFill>
                  <a:srgbClr val="000000"/>
                </a:solidFill>
                <a:effectLst/>
                <a:latin typeface="-apple-system"/>
              </a:rPr>
              <a:t>SAT = Problème de décision (vrai/faux) -&gt; contraintes toutes satisfaites</a:t>
            </a:r>
          </a:p>
          <a:p>
            <a:pPr algn="l">
              <a:buFont typeface="+mj-lt"/>
              <a:buNone/>
            </a:pPr>
            <a:r>
              <a:rPr lang="fr-FR" b="0" i="0" dirty="0">
                <a:solidFill>
                  <a:srgbClr val="000000"/>
                </a:solidFill>
                <a:effectLst/>
                <a:latin typeface="-apple-system"/>
              </a:rPr>
              <a:t>CSP = Problème d'assignation de valeurs matricielles</a:t>
            </a:r>
            <a:endParaRPr lang="fr-FR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0DFB1-61A1-DA01-3159-4B607E92D5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051F9-704D-4930-857A-43CD1AC9C44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995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Antoine – 2:35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051F9-704D-4930-857A-43CD1AC9C44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6314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9F1AA-12A0-3258-8B96-B55C20347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3FDE1C-0C26-FBE8-8B08-33B8DA3DB9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CC859C-1DB3-D02B-8C24-4EFF1BCD4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i="0" dirty="0">
                <a:solidFill>
                  <a:srgbClr val="CCCCCC"/>
                </a:solidFill>
                <a:effectLst/>
                <a:latin typeface="-apple-system"/>
              </a:rPr>
              <a:t>Traïan – 2:50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357B2-83CF-F68A-DE1F-4A41838717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051F9-704D-4930-857A-43CD1AC9C44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382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53E66-EEE1-D09B-61AD-FB35B8F8A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98151B-3357-31BE-4281-8CC9E47790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4FA8A4-8AE6-BF7F-1D08-AFEBD1189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i="0" dirty="0">
                <a:solidFill>
                  <a:srgbClr val="CCCCCC"/>
                </a:solidFill>
                <a:effectLst/>
                <a:latin typeface="-apple-system"/>
              </a:rPr>
              <a:t>Traïan – 3:00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7872D-B7B0-74E8-02A2-0309DE5F05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051F9-704D-4930-857A-43CD1AC9C44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177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i="0" dirty="0">
                <a:solidFill>
                  <a:srgbClr val="CCCCCC"/>
                </a:solidFill>
                <a:effectLst/>
                <a:latin typeface="-apple-system"/>
              </a:rPr>
              <a:t>Traïan – 3:30</a:t>
            </a:r>
          </a:p>
          <a:p>
            <a:r>
              <a:rPr lang="fr-F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051F9-704D-4930-857A-43CD1AC9C44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210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3FD80-171F-7966-1092-DC37A67D4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1B39A5-901D-62DF-E982-284BF7D300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5679A0-3E41-0838-99C4-FB480CC17E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Traïan – 4:20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020E7-6233-0566-08D9-B2F59C7921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051F9-704D-4930-857A-43CD1AC9C44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791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C26B9-0D48-EC20-2B7A-C61855880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84FEFB-81C2-B512-BDC5-C29F5E5CC3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BCD715-DEE4-6A01-9DD0-4D440E3407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500"/>
              </a:lnSpc>
            </a:pPr>
            <a:r>
              <a:rPr lang="fr-F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Antoine – 5:00</a:t>
            </a:r>
          </a:p>
          <a:p>
            <a:pPr>
              <a:lnSpc>
                <a:spcPts val="1500"/>
              </a:lnSpc>
            </a:pPr>
            <a:r>
              <a:rPr lang="fr-F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Moins de "1" = moins de choix possibles</a:t>
            </a:r>
          </a:p>
          <a:p>
            <a:pPr>
              <a:lnSpc>
                <a:spcPts val="1500"/>
              </a:lnSpc>
            </a:pPr>
            <a:r>
              <a:rPr lang="fr-F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Moins de choix = branche plus contrainte</a:t>
            </a:r>
          </a:p>
          <a:p>
            <a:pPr>
              <a:lnSpc>
                <a:spcPts val="1500"/>
              </a:lnSpc>
            </a:pPr>
            <a:r>
              <a:rPr lang="fr-F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Plus contraint = échec détecté plus tôt</a:t>
            </a:r>
          </a:p>
          <a:p>
            <a:pPr>
              <a:lnSpc>
                <a:spcPts val="1500"/>
              </a:lnSpc>
            </a:pPr>
            <a:r>
              <a:rPr lang="fr-FR" dirty="0"/>
              <a:t>Plus les contraintes difficiles sont traitées tôt, plus la matrice est simplifiée.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fr-FR" b="1" dirty="0"/>
              <a:t>Minimum </a:t>
            </a:r>
            <a:r>
              <a:rPr lang="fr-FR" b="1" dirty="0" err="1"/>
              <a:t>Remaining</a:t>
            </a:r>
            <a:r>
              <a:rPr lang="fr-FR" b="1" dirty="0"/>
              <a:t> Values</a:t>
            </a:r>
            <a:r>
              <a:rPr lang="fr-FR" dirty="0"/>
              <a:t> (Valeurs Restantes Minimales), est une heuristique issue des problèmes de satisfaction de contraintes (</a:t>
            </a:r>
            <a:r>
              <a:rPr lang="fr-FR" b="1" dirty="0"/>
              <a:t>CSP</a:t>
            </a:r>
            <a:r>
              <a:rPr lang="fr-FR" dirty="0"/>
              <a:t>).</a:t>
            </a:r>
          </a:p>
          <a:p>
            <a:pPr>
              <a:lnSpc>
                <a:spcPts val="1500"/>
              </a:lnSpc>
            </a:pP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Problème algorithme biaisé par les pièces droite compactes/régulières/droites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E14B6-4D23-6865-CB6E-4EECC65AAA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051F9-704D-4930-857A-43CD1AC9C44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343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F4F52-608E-6E24-B677-39B9E4AB0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0E1EA-085C-A60F-0FE9-6471DA60F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58379-C5B5-1D63-54EC-1166D49F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6FA7-F04D-445F-9CA2-160185546F18}" type="datetime1">
              <a:rPr lang="fr-FR" smtClean="0"/>
              <a:t>06/01/2025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98D6D-CA1A-0C4D-DF10-3B73A4C82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5FC9B-7BC9-EDB0-9F09-2A23064F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2400" y="6492875"/>
            <a:ext cx="2743200" cy="365125"/>
          </a:xfrm>
        </p:spPr>
        <p:txBody>
          <a:bodyPr/>
          <a:lstStyle/>
          <a:p>
            <a:fld id="{9F5ADAA9-4525-4901-853B-FDBCEE5053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19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C6D88-1182-015E-AF32-C8940656D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49AD9-5202-624B-FB94-9F81F4072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109BF-C988-AF44-0377-A37158AB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164B-768A-405A-AF5A-0EF37B529CE4}" type="datetime1">
              <a:rPr lang="fr-FR" smtClean="0"/>
              <a:t>06/01/2025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A8383-EACF-9512-5DC1-4BC1EA2B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81DE4-6E78-4AA4-0956-9AA6940A4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DAA9-4525-4901-853B-FDBCEE5053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15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B3D3C4-52A7-6501-9920-4F2AB03D6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EF826-6E62-A299-0C71-635B3C867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4D7D5-60D6-62D2-EF6B-79563FBEA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2292-B621-4AE0-B4CE-5CC79077675D}" type="datetime1">
              <a:rPr lang="fr-FR" smtClean="0"/>
              <a:t>06/01/2025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5D502-C45B-7377-5A73-EF1A2AA29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8D4F8-4A3F-C372-AC54-E33B7BC39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DAA9-4525-4901-853B-FDBCEE5053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08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9CFD-0EFE-B0FF-C4A4-CAC88C10E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BD40B-1D1C-3207-F3C5-2133EE21F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314C9-9C30-5870-A67D-A29594BE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C7FC-F425-4563-9648-1A0684EBB185}" type="datetime1">
              <a:rPr lang="fr-FR" smtClean="0"/>
              <a:t>06/01/2025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63A91-A154-CBAA-7A92-CB3A5E45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E2A9B-AEFB-892D-A808-AD5D6BD9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DAA9-4525-4901-853B-FDBCEE5053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1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82AAE-9D20-D56E-D51B-0D8DDF57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DD3C2-3697-FA3E-25AE-94D53DB8F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F974E-3340-DEEB-7173-A37C62082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9C24-FDA1-4FD8-B1AF-593F81D22E1E}" type="datetime1">
              <a:rPr lang="fr-FR" smtClean="0"/>
              <a:t>06/01/2025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A1A4E-6590-2A08-6124-F27BEE1DE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9CFBB-3BC5-208E-E2E7-303D3264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DAA9-4525-4901-853B-FDBCEE5053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20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6AA9-BCE0-C8EE-D117-5652002AD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1B0EF-FE58-A4A5-C345-B139DC2A7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FD859-EA7E-EA58-1DCB-B99F79FC6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B58A3-26F6-B01F-926C-AD4989FD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14CB-F059-4818-9154-7069C81DD08E}" type="datetime1">
              <a:rPr lang="fr-FR" smtClean="0"/>
              <a:t>06/01/2025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8214E-3372-714C-96BE-831E807F2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04910-8E26-AEDD-7214-C66E9043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DAA9-4525-4901-853B-FDBCEE5053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98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0E7D-5A9F-F368-EF47-2D5EF71B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80A12-DEA5-EC6D-0575-BF30CCEB7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B72D4-2088-7CDD-8D8A-262BBFB32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605D6E-9104-C294-C3C8-0FC45290D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7F1823-B636-AD35-E55F-6F887150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8FEAD2-7A19-260C-BBDD-A226EC6E3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CE85-5F61-4A62-99AC-978F518EE82B}" type="datetime1">
              <a:rPr lang="fr-FR" smtClean="0"/>
              <a:t>06/01/2025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4DDFBE-1707-061D-92C5-351DF6A21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923E10-5313-9052-3817-8C8A200EB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DAA9-4525-4901-853B-FDBCEE5053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62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C25B-DA82-B7EA-E5E4-0622C028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EDEDD-1F4D-7CF6-F9A0-9D7C753C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D0041-D6D6-4154-A6E9-E347D2DE89FC}" type="datetime1">
              <a:rPr lang="fr-FR" smtClean="0"/>
              <a:t>06/01/2025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764E1-116D-A4A4-E626-4FBE22B7B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BCF85-434F-B3C6-E0D3-51C7F9BA6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DAA9-4525-4901-853B-FDBCEE5053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90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8DFBE5-695C-CAA4-E3B3-5E6BE2382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0EF7-0D13-4144-B4CB-9A0A073EC841}" type="datetime1">
              <a:rPr lang="fr-FR" smtClean="0"/>
              <a:t>06/01/2025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E6C4D-20FA-7BE6-43D9-CCDFDCA6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90A70-52D1-32B4-E943-97467563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DAA9-4525-4901-853B-FDBCEE5053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19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2DFA-DFEE-1053-1B0B-D7A9F54BB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DC0B8-AC65-E105-D144-FF7AD853A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47390-7D38-3846-A84A-EC0749968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08EAC-5D27-B498-727C-2249C26D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7EE6-FA85-4B60-AFA0-236C57485DB5}" type="datetime1">
              <a:rPr lang="fr-FR" smtClean="0"/>
              <a:t>06/01/2025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ADA88-2762-0B8E-7CE0-E179C2669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1B8BC-F555-1A12-5909-89DF2EDE0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DAA9-4525-4901-853B-FDBCEE5053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75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CF8AD-0CE6-5CC3-2238-9940226D3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88349F-8E08-B0DF-8794-2A8749FED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E58C2-1CC5-C77C-DF9F-E3F3F6D99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91E8F-591E-ADDE-788D-A92FC6DE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9B83-29D5-41A6-A339-B008CDBEA0E0}" type="datetime1">
              <a:rPr lang="fr-FR" smtClean="0"/>
              <a:t>06/01/2025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F54AE-7378-F50F-0566-7E4ECF01E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00833-14EF-960F-87CF-3C0CE07A2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DAA9-4525-4901-853B-FDBCEE5053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25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71EC24-D5FA-C253-856B-FAA714E3F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E2BA2-6FB9-0E79-E443-E012C10F3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55C2F-2285-492B-A252-95A72A22E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200DAC-786E-4C20-A091-FE1C5B2832D9}" type="datetime1">
              <a:rPr lang="fr-FR" smtClean="0"/>
              <a:t>06/01/2025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2B8E6-DEC6-45D9-F942-3959F61D5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6D40B-A10B-C43C-F22C-C02E1457C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2400" y="64484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F5ADAA9-4525-4901-853B-FDBCEE505306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429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100.png"/><Relationship Id="rId42" Type="http://schemas.openxmlformats.org/officeDocument/2006/relationships/customXml" Target="../ink/ink20.xml"/><Relationship Id="rId47" Type="http://schemas.openxmlformats.org/officeDocument/2006/relationships/image" Target="../media/image230.png"/><Relationship Id="rId63" Type="http://schemas.openxmlformats.org/officeDocument/2006/relationships/customXml" Target="../ink/ink31.xml"/><Relationship Id="rId68" Type="http://schemas.openxmlformats.org/officeDocument/2006/relationships/image" Target="../media/image33.png"/><Relationship Id="rId84" Type="http://schemas.openxmlformats.org/officeDocument/2006/relationships/image" Target="../media/image41.png"/><Relationship Id="rId16" Type="http://schemas.openxmlformats.org/officeDocument/2006/relationships/customXml" Target="../ink/ink7.xml"/><Relationship Id="rId11" Type="http://schemas.openxmlformats.org/officeDocument/2006/relationships/image" Target="../media/image50.png"/><Relationship Id="rId32" Type="http://schemas.openxmlformats.org/officeDocument/2006/relationships/customXml" Target="../ink/ink15.xml"/><Relationship Id="rId37" Type="http://schemas.openxmlformats.org/officeDocument/2006/relationships/image" Target="../media/image180.png"/><Relationship Id="rId53" Type="http://schemas.openxmlformats.org/officeDocument/2006/relationships/image" Target="../media/image26.png"/><Relationship Id="rId58" Type="http://schemas.openxmlformats.org/officeDocument/2006/relationships/customXml" Target="../ink/ink28.xml"/><Relationship Id="rId74" Type="http://schemas.openxmlformats.org/officeDocument/2006/relationships/image" Target="../media/image36.png"/><Relationship Id="rId79" Type="http://schemas.openxmlformats.org/officeDocument/2006/relationships/customXml" Target="../ink/ink39.xml"/><Relationship Id="rId5" Type="http://schemas.openxmlformats.org/officeDocument/2006/relationships/image" Target="../media/image210.png"/><Relationship Id="rId61" Type="http://schemas.openxmlformats.org/officeDocument/2006/relationships/image" Target="../media/image30.png"/><Relationship Id="rId82" Type="http://schemas.openxmlformats.org/officeDocument/2006/relationships/image" Target="../media/image40.png"/><Relationship Id="rId19" Type="http://schemas.openxmlformats.org/officeDocument/2006/relationships/image" Target="../media/image90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30.png"/><Relationship Id="rId30" Type="http://schemas.openxmlformats.org/officeDocument/2006/relationships/customXml" Target="../ink/ink14.xml"/><Relationship Id="rId35" Type="http://schemas.openxmlformats.org/officeDocument/2006/relationships/image" Target="../media/image170.png"/><Relationship Id="rId43" Type="http://schemas.openxmlformats.org/officeDocument/2006/relationships/image" Target="../media/image211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64" Type="http://schemas.openxmlformats.org/officeDocument/2006/relationships/image" Target="../media/image31.png"/><Relationship Id="rId69" Type="http://schemas.openxmlformats.org/officeDocument/2006/relationships/customXml" Target="../ink/ink34.xml"/><Relationship Id="rId77" Type="http://schemas.openxmlformats.org/officeDocument/2006/relationships/customXml" Target="../ink/ink38.xml"/><Relationship Id="rId8" Type="http://schemas.openxmlformats.org/officeDocument/2006/relationships/customXml" Target="../ink/ink3.xml"/><Relationship Id="rId51" Type="http://schemas.openxmlformats.org/officeDocument/2006/relationships/image" Target="../media/image250.png"/><Relationship Id="rId72" Type="http://schemas.openxmlformats.org/officeDocument/2006/relationships/image" Target="../media/image35.png"/><Relationship Id="rId80" Type="http://schemas.openxmlformats.org/officeDocument/2006/relationships/image" Target="../media/image39.png"/><Relationship Id="rId3" Type="http://schemas.openxmlformats.org/officeDocument/2006/relationships/image" Target="../media/image25.png"/><Relationship Id="rId12" Type="http://schemas.openxmlformats.org/officeDocument/2006/relationships/customXml" Target="../ink/ink5.xml"/><Relationship Id="rId17" Type="http://schemas.openxmlformats.org/officeDocument/2006/relationships/image" Target="../media/image80.png"/><Relationship Id="rId25" Type="http://schemas.openxmlformats.org/officeDocument/2006/relationships/image" Target="../media/image120.png"/><Relationship Id="rId33" Type="http://schemas.openxmlformats.org/officeDocument/2006/relationships/image" Target="../media/image16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29.png"/><Relationship Id="rId67" Type="http://schemas.openxmlformats.org/officeDocument/2006/relationships/customXml" Target="../ink/ink33.xml"/><Relationship Id="rId20" Type="http://schemas.openxmlformats.org/officeDocument/2006/relationships/customXml" Target="../ink/ink9.xml"/><Relationship Id="rId41" Type="http://schemas.openxmlformats.org/officeDocument/2006/relationships/image" Target="../media/image200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70" Type="http://schemas.openxmlformats.org/officeDocument/2006/relationships/image" Target="../media/image34.png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5" Type="http://schemas.openxmlformats.org/officeDocument/2006/relationships/image" Target="../media/image70.png"/><Relationship Id="rId23" Type="http://schemas.openxmlformats.org/officeDocument/2006/relationships/image" Target="../media/image110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4.xml"/><Relationship Id="rId31" Type="http://schemas.openxmlformats.org/officeDocument/2006/relationships/image" Target="../media/image150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38.png"/><Relationship Id="rId81" Type="http://schemas.openxmlformats.org/officeDocument/2006/relationships/customXml" Target="../ink/ink40.xml"/><Relationship Id="rId4" Type="http://schemas.openxmlformats.org/officeDocument/2006/relationships/customXml" Target="../ink/ink1.xml"/><Relationship Id="rId9" Type="http://schemas.openxmlformats.org/officeDocument/2006/relationships/image" Target="../media/image42.png"/><Relationship Id="rId13" Type="http://schemas.openxmlformats.org/officeDocument/2006/relationships/image" Target="../media/image60.png"/><Relationship Id="rId18" Type="http://schemas.openxmlformats.org/officeDocument/2006/relationships/customXml" Target="../ink/ink8.xml"/><Relationship Id="rId39" Type="http://schemas.openxmlformats.org/officeDocument/2006/relationships/image" Target="../media/image190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27.png"/><Relationship Id="rId76" Type="http://schemas.openxmlformats.org/officeDocument/2006/relationships/image" Target="../media/image37.png"/><Relationship Id="rId7" Type="http://schemas.openxmlformats.org/officeDocument/2006/relationships/image" Target="../media/image310.png"/><Relationship Id="rId71" Type="http://schemas.openxmlformats.org/officeDocument/2006/relationships/customXml" Target="../ink/ink35.xml"/><Relationship Id="rId2" Type="http://schemas.openxmlformats.org/officeDocument/2006/relationships/notesSlide" Target="../notesSlides/notesSlide26.xml"/><Relationship Id="rId29" Type="http://schemas.openxmlformats.org/officeDocument/2006/relationships/image" Target="../media/image14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220.png"/><Relationship Id="rId66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43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4D1ED-51D5-6412-D2DA-E2645A7B7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238DF68-81C5-D9AB-836F-168582D9D1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4" r="-1303"/>
          <a:stretch/>
        </p:blipFill>
        <p:spPr bwMode="auto">
          <a:xfrm>
            <a:off x="-160903" y="114300"/>
            <a:ext cx="1251380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Triangle 5">
            <a:extLst>
              <a:ext uri="{FF2B5EF4-FFF2-40B4-BE49-F238E27FC236}">
                <a16:creationId xmlns:a16="http://schemas.microsoft.com/office/drawing/2014/main" id="{A2120E27-58C8-A185-5E59-F6FD335CFCED}"/>
              </a:ext>
            </a:extLst>
          </p:cNvPr>
          <p:cNvSpPr/>
          <p:nvPr/>
        </p:nvSpPr>
        <p:spPr>
          <a:xfrm rot="5400000">
            <a:off x="5190047" y="-5350950"/>
            <a:ext cx="1651003" cy="12352903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C81C4C-7E91-A5FF-AD05-415DEE4A371F}"/>
              </a:ext>
            </a:extLst>
          </p:cNvPr>
          <p:cNvSpPr txBox="1"/>
          <p:nvPr/>
        </p:nvSpPr>
        <p:spPr>
          <a:xfrm>
            <a:off x="-812800" y="114300"/>
            <a:ext cx="701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IA41 – Soutenance </a:t>
            </a:r>
          </a:p>
          <a:p>
            <a:pPr algn="ctr"/>
            <a:r>
              <a:rPr lang="fr-FR" sz="2400" dirty="0"/>
              <a:t>Antoine PERRIN &amp; Traïan BEAUJARD</a:t>
            </a: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AAF8A27F-84DA-F332-4468-1584CB67FB43}"/>
              </a:ext>
            </a:extLst>
          </p:cNvPr>
          <p:cNvSpPr/>
          <p:nvPr/>
        </p:nvSpPr>
        <p:spPr>
          <a:xfrm rot="16200000">
            <a:off x="8829065" y="3414612"/>
            <a:ext cx="811922" cy="6074851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6091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D4A7F-461D-EB14-F9DA-1865B3B93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063CB33-7433-8CA4-5A41-CA5C8425F9EB}"/>
              </a:ext>
            </a:extLst>
          </p:cNvPr>
          <p:cNvSpPr/>
          <p:nvPr/>
        </p:nvSpPr>
        <p:spPr>
          <a:xfrm>
            <a:off x="4864100" y="736600"/>
            <a:ext cx="312420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078F58-D365-4BF0-6122-2417D1A89A23}"/>
              </a:ext>
            </a:extLst>
          </p:cNvPr>
          <p:cNvSpPr txBox="1"/>
          <p:nvPr/>
        </p:nvSpPr>
        <p:spPr>
          <a:xfrm>
            <a:off x="190500" y="119390"/>
            <a:ext cx="1182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Algorithme de résolution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FBB66F-FBDF-C0B1-5CA8-EEDA55B4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DAA9-4525-4901-853B-FDBCEE505306}" type="slidenum">
              <a:rPr lang="fr-FR" smtClean="0"/>
              <a:t>10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CD916B-24B8-5E4B-8CDE-78C4CC88146B}"/>
              </a:ext>
            </a:extLst>
          </p:cNvPr>
          <p:cNvSpPr/>
          <p:nvPr/>
        </p:nvSpPr>
        <p:spPr>
          <a:xfrm flipV="1">
            <a:off x="0" y="6826910"/>
            <a:ext cx="12198350" cy="6218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21428-9246-370F-3EFC-DBC45E4B2E96}"/>
              </a:ext>
            </a:extLst>
          </p:cNvPr>
          <p:cNvSpPr txBox="1"/>
          <p:nvPr/>
        </p:nvSpPr>
        <p:spPr>
          <a:xfrm>
            <a:off x="368300" y="842669"/>
            <a:ext cx="1182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/>
              <a:t>Algorithme X de </a:t>
            </a:r>
            <a:r>
              <a:rPr lang="fr-FR" sz="2800" dirty="0" err="1"/>
              <a:t>Knuth</a:t>
            </a:r>
            <a:r>
              <a:rPr lang="fr-FR" sz="2800" dirty="0"/>
              <a:t> résultats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51BAB2BE-82E1-0B39-91FA-968E9672A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46" y="1988420"/>
            <a:ext cx="9798554" cy="34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40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42966-60B9-9A04-E7F3-90DBCFB62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DC069C7-4BD0-9242-C907-944EB52910FF}"/>
              </a:ext>
            </a:extLst>
          </p:cNvPr>
          <p:cNvSpPr/>
          <p:nvPr/>
        </p:nvSpPr>
        <p:spPr>
          <a:xfrm>
            <a:off x="4864100" y="736600"/>
            <a:ext cx="312420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9D547D-7816-C878-853B-F0A342FF4755}"/>
              </a:ext>
            </a:extLst>
          </p:cNvPr>
          <p:cNvSpPr txBox="1"/>
          <p:nvPr/>
        </p:nvSpPr>
        <p:spPr>
          <a:xfrm>
            <a:off x="190500" y="119390"/>
            <a:ext cx="1182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Algorithme de résolution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BE2C5A-EE5C-ED1A-2622-FB2A882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DAA9-4525-4901-853B-FDBCEE505306}" type="slidenum">
              <a:rPr lang="fr-FR" smtClean="0"/>
              <a:t>11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8CE749-FD9C-24DC-6D48-3373B2600153}"/>
              </a:ext>
            </a:extLst>
          </p:cNvPr>
          <p:cNvSpPr/>
          <p:nvPr/>
        </p:nvSpPr>
        <p:spPr>
          <a:xfrm flipV="1">
            <a:off x="0" y="6826910"/>
            <a:ext cx="12198350" cy="6218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E6CC06-992F-297D-E8C4-B30DDFACC5C8}"/>
              </a:ext>
            </a:extLst>
          </p:cNvPr>
          <p:cNvSpPr txBox="1"/>
          <p:nvPr/>
        </p:nvSpPr>
        <p:spPr>
          <a:xfrm>
            <a:off x="368300" y="842669"/>
            <a:ext cx="1182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/>
              <a:t>Algorithme X de </a:t>
            </a:r>
            <a:r>
              <a:rPr lang="fr-FR" sz="2800" dirty="0" err="1"/>
              <a:t>Knuth</a:t>
            </a:r>
            <a:r>
              <a:rPr lang="fr-FR" sz="2800" dirty="0"/>
              <a:t> résultats</a:t>
            </a:r>
          </a:p>
        </p:txBody>
      </p:sp>
      <p:pic>
        <p:nvPicPr>
          <p:cNvPr id="8" name="Picture 7" descr="A screenshot of a game&#10;&#10;Description automatically generated">
            <a:extLst>
              <a:ext uri="{FF2B5EF4-FFF2-40B4-BE49-F238E27FC236}">
                <a16:creationId xmlns:a16="http://schemas.microsoft.com/office/drawing/2014/main" id="{71B12BAB-7B59-41E5-D9C6-75DBA87AD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77" y="1718335"/>
            <a:ext cx="10160813" cy="364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41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D1A85-F076-F592-42E2-3B5B32F64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3081D8C-8203-3ECF-E7FF-5F34CF351EA3}"/>
              </a:ext>
            </a:extLst>
          </p:cNvPr>
          <p:cNvSpPr/>
          <p:nvPr/>
        </p:nvSpPr>
        <p:spPr>
          <a:xfrm>
            <a:off x="4864100" y="736600"/>
            <a:ext cx="312420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BB188-37E1-150F-41F7-7423AB14FFE6}"/>
              </a:ext>
            </a:extLst>
          </p:cNvPr>
          <p:cNvSpPr txBox="1"/>
          <p:nvPr/>
        </p:nvSpPr>
        <p:spPr>
          <a:xfrm>
            <a:off x="190500" y="119390"/>
            <a:ext cx="1182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Optimisations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292B70-53D3-131F-0286-5D5AFA7D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DAA9-4525-4901-853B-FDBCEE505306}" type="slidenum">
              <a:rPr lang="fr-FR" smtClean="0"/>
              <a:t>12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B87AF6-F67B-4F4E-8024-E46501AEF95B}"/>
              </a:ext>
            </a:extLst>
          </p:cNvPr>
          <p:cNvSpPr/>
          <p:nvPr/>
        </p:nvSpPr>
        <p:spPr>
          <a:xfrm flipV="1">
            <a:off x="0" y="6826910"/>
            <a:ext cx="12198350" cy="6218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304167-B54D-177A-940E-5A1E46E279D2}"/>
              </a:ext>
            </a:extLst>
          </p:cNvPr>
          <p:cNvSpPr txBox="1"/>
          <p:nvPr/>
        </p:nvSpPr>
        <p:spPr>
          <a:xfrm>
            <a:off x="368300" y="842669"/>
            <a:ext cx="1182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/>
              <a:t>Exploration des zones vides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F112C4-19B5-E5F7-F758-81FD976A68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6525" r="2334"/>
          <a:stretch/>
        </p:blipFill>
        <p:spPr>
          <a:xfrm>
            <a:off x="4844358" y="1683308"/>
            <a:ext cx="2266546" cy="20332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C8FFBD9-4B31-4EB5-292E-AB6B3AC667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606" y="3938055"/>
            <a:ext cx="11858559" cy="2183345"/>
          </a:xfrm>
          <a:prstGeom prst="rect">
            <a:avLst/>
          </a:prstGeom>
        </p:spPr>
      </p:pic>
      <p:pic>
        <p:nvPicPr>
          <p:cNvPr id="8" name="Picture 13">
            <a:extLst>
              <a:ext uri="{FF2B5EF4-FFF2-40B4-BE49-F238E27FC236}">
                <a16:creationId xmlns:a16="http://schemas.microsoft.com/office/drawing/2014/main" id="{8DE51D78-BF8C-F4B2-18B3-FABD55BE92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690" r="40080"/>
          <a:stretch/>
        </p:blipFill>
        <p:spPr>
          <a:xfrm>
            <a:off x="4864100" y="1683308"/>
            <a:ext cx="2383277" cy="2033288"/>
          </a:xfrm>
          <a:prstGeom prst="rect">
            <a:avLst/>
          </a:prstGeom>
        </p:spPr>
      </p:pic>
      <p:pic>
        <p:nvPicPr>
          <p:cNvPr id="9" name="Picture 13">
            <a:extLst>
              <a:ext uri="{FF2B5EF4-FFF2-40B4-BE49-F238E27FC236}">
                <a16:creationId xmlns:a16="http://schemas.microsoft.com/office/drawing/2014/main" id="{31B62A92-36F2-5C95-A46A-C00B6E9A9A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9731"/>
          <a:stretch/>
        </p:blipFill>
        <p:spPr>
          <a:xfrm>
            <a:off x="4957330" y="1683309"/>
            <a:ext cx="2173058" cy="203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726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502E4-F97F-EF4D-AAFB-C3FB6E22C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4714A13-4FB4-1387-3334-00FA6AA1638D}"/>
              </a:ext>
            </a:extLst>
          </p:cNvPr>
          <p:cNvSpPr/>
          <p:nvPr/>
        </p:nvSpPr>
        <p:spPr>
          <a:xfrm>
            <a:off x="4864100" y="736600"/>
            <a:ext cx="312420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26CB9B-8434-514C-A30C-DB804DF219C4}"/>
              </a:ext>
            </a:extLst>
          </p:cNvPr>
          <p:cNvSpPr txBox="1"/>
          <p:nvPr/>
        </p:nvSpPr>
        <p:spPr>
          <a:xfrm>
            <a:off x="190500" y="119390"/>
            <a:ext cx="1182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Optimisations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461D52-1C42-37BC-6C3F-7C1688F8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DAA9-4525-4901-853B-FDBCEE505306}" type="slidenum">
              <a:rPr lang="fr-FR" smtClean="0"/>
              <a:t>13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E37429-46E4-0B7B-A6F3-C7F1CD74817B}"/>
              </a:ext>
            </a:extLst>
          </p:cNvPr>
          <p:cNvSpPr/>
          <p:nvPr/>
        </p:nvSpPr>
        <p:spPr>
          <a:xfrm flipV="1">
            <a:off x="0" y="6826910"/>
            <a:ext cx="12198350" cy="6218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10C27C-D158-74C2-E6A1-81403E2403FB}"/>
              </a:ext>
            </a:extLst>
          </p:cNvPr>
          <p:cNvSpPr txBox="1"/>
          <p:nvPr/>
        </p:nvSpPr>
        <p:spPr>
          <a:xfrm>
            <a:off x="368300" y="842669"/>
            <a:ext cx="1182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/>
              <a:t>Priorisation des pièces (heuristiques)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1A1D0968-6FF2-6D82-3E31-EA6687101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4" y="1565948"/>
            <a:ext cx="11939776" cy="395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38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078DA-B7E9-9714-B3A3-B77F1ED3E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1F12A-5B6A-97B1-CBA8-3C34C36B0C10}"/>
              </a:ext>
            </a:extLst>
          </p:cNvPr>
          <p:cNvSpPr/>
          <p:nvPr/>
        </p:nvSpPr>
        <p:spPr>
          <a:xfrm>
            <a:off x="4864100" y="736600"/>
            <a:ext cx="312420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C18B17-E1E9-7B29-1546-F5AEF2A60983}"/>
              </a:ext>
            </a:extLst>
          </p:cNvPr>
          <p:cNvSpPr txBox="1"/>
          <p:nvPr/>
        </p:nvSpPr>
        <p:spPr>
          <a:xfrm>
            <a:off x="190500" y="119390"/>
            <a:ext cx="1182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Optimisations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2EC91F-7EAC-A2B5-5F70-B07122AD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DAA9-4525-4901-853B-FDBCEE505306}" type="slidenum">
              <a:rPr lang="fr-FR" smtClean="0"/>
              <a:t>14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AB7931-B7B5-630B-3AD1-102669F385ED}"/>
              </a:ext>
            </a:extLst>
          </p:cNvPr>
          <p:cNvSpPr/>
          <p:nvPr/>
        </p:nvSpPr>
        <p:spPr>
          <a:xfrm flipV="1">
            <a:off x="0" y="6826910"/>
            <a:ext cx="12198350" cy="6218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5" descr="A graph and chart with text&#10;&#10;Description automatically generated with medium confidence">
            <a:extLst>
              <a:ext uri="{FF2B5EF4-FFF2-40B4-BE49-F238E27FC236}">
                <a16:creationId xmlns:a16="http://schemas.microsoft.com/office/drawing/2014/main" id="{5D17CCE2-0438-69B4-E689-2D46FF0BF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30" y="1349511"/>
            <a:ext cx="11475040" cy="358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38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EAEE8-3DFF-2681-6F6F-000FDF82F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72F10BA2-3A95-EA58-47C0-0CC3F3284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4" y="236289"/>
            <a:ext cx="9993151" cy="66217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2EB7BE-0CC8-5DF0-C113-4CA08351CD9F}"/>
              </a:ext>
            </a:extLst>
          </p:cNvPr>
          <p:cNvSpPr txBox="1"/>
          <p:nvPr/>
        </p:nvSpPr>
        <p:spPr>
          <a:xfrm>
            <a:off x="190500" y="119390"/>
            <a:ext cx="1182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Optimisations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9C4ACA-7CBC-B52F-D705-B0C42C79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DAA9-4525-4901-853B-FDBCEE505306}" type="slidenum">
              <a:rPr lang="fr-FR" smtClean="0"/>
              <a:t>15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D9E09A-FA39-ED14-65A5-3B89BAD55524}"/>
              </a:ext>
            </a:extLst>
          </p:cNvPr>
          <p:cNvSpPr/>
          <p:nvPr/>
        </p:nvSpPr>
        <p:spPr>
          <a:xfrm flipV="1">
            <a:off x="0" y="6826910"/>
            <a:ext cx="12198350" cy="6218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152C9D7-8963-EDCC-C5D1-84275706B11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9609"/>
          <a:stretch/>
        </p:blipFill>
        <p:spPr>
          <a:xfrm>
            <a:off x="7751906" y="948873"/>
            <a:ext cx="4033694" cy="115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95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A1516-F26A-7DF1-D26E-914520C53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AFDA4DA-9160-121F-1CC9-3392ACDC8585}"/>
              </a:ext>
            </a:extLst>
          </p:cNvPr>
          <p:cNvSpPr/>
          <p:nvPr/>
        </p:nvSpPr>
        <p:spPr>
          <a:xfrm>
            <a:off x="4864100" y="736600"/>
            <a:ext cx="312420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C7646C-F286-1987-65B4-E871195DF1CC}"/>
              </a:ext>
            </a:extLst>
          </p:cNvPr>
          <p:cNvSpPr txBox="1"/>
          <p:nvPr/>
        </p:nvSpPr>
        <p:spPr>
          <a:xfrm>
            <a:off x="190500" y="119390"/>
            <a:ext cx="1182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Extension du projet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CC9A85-2A51-D85D-1E45-21A15CE17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DAA9-4525-4901-853B-FDBCEE505306}" type="slidenum">
              <a:rPr lang="fr-FR" smtClean="0"/>
              <a:t>16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7B437-0C5D-3039-914D-2DA08D28A35C}"/>
              </a:ext>
            </a:extLst>
          </p:cNvPr>
          <p:cNvSpPr/>
          <p:nvPr/>
        </p:nvSpPr>
        <p:spPr>
          <a:xfrm flipV="1">
            <a:off x="0" y="6826910"/>
            <a:ext cx="12198350" cy="6218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F80D98-8D65-7DE9-D130-C14234ED6A3B}"/>
              </a:ext>
            </a:extLst>
          </p:cNvPr>
          <p:cNvSpPr txBox="1"/>
          <p:nvPr/>
        </p:nvSpPr>
        <p:spPr>
          <a:xfrm>
            <a:off x="368300" y="842669"/>
            <a:ext cx="1182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/>
              <a:t>Test nouvelle grille</a:t>
            </a:r>
          </a:p>
        </p:txBody>
      </p:sp>
      <p:pic>
        <p:nvPicPr>
          <p:cNvPr id="9" name="Picture 8" descr="A colorful squares in a grid&#10;&#10;Description automatically generated">
            <a:extLst>
              <a:ext uri="{FF2B5EF4-FFF2-40B4-BE49-F238E27FC236}">
                <a16:creationId xmlns:a16="http://schemas.microsoft.com/office/drawing/2014/main" id="{75DB0A7D-515E-A06A-FEB2-CAF5D2E6F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87" y="794083"/>
            <a:ext cx="1267002" cy="638264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BABA8A36-0BBC-F418-C912-50D3A9F10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9924"/>
            <a:ext cx="12192000" cy="450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08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74335-8FBC-D36D-F17B-670000021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B31D0E7-830B-9D98-64E7-0E968BB1AC7F}"/>
              </a:ext>
            </a:extLst>
          </p:cNvPr>
          <p:cNvSpPr/>
          <p:nvPr/>
        </p:nvSpPr>
        <p:spPr>
          <a:xfrm>
            <a:off x="4864100" y="736600"/>
            <a:ext cx="312420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9D79DA-A19D-7A55-28B9-025F54F9922B}"/>
              </a:ext>
            </a:extLst>
          </p:cNvPr>
          <p:cNvSpPr txBox="1"/>
          <p:nvPr/>
        </p:nvSpPr>
        <p:spPr>
          <a:xfrm>
            <a:off x="190500" y="119390"/>
            <a:ext cx="1182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Extension du projet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C36280-D2FC-7539-83AF-4EF987BB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DAA9-4525-4901-853B-FDBCEE505306}" type="slidenum">
              <a:rPr lang="fr-FR" smtClean="0"/>
              <a:t>17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B45400-0E50-7FB6-819F-ED05803AB4B7}"/>
              </a:ext>
            </a:extLst>
          </p:cNvPr>
          <p:cNvSpPr/>
          <p:nvPr/>
        </p:nvSpPr>
        <p:spPr>
          <a:xfrm flipV="1">
            <a:off x="0" y="6826910"/>
            <a:ext cx="12198350" cy="6218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73081C-71A7-5093-CAF6-D33090488126}"/>
              </a:ext>
            </a:extLst>
          </p:cNvPr>
          <p:cNvSpPr txBox="1"/>
          <p:nvPr/>
        </p:nvSpPr>
        <p:spPr>
          <a:xfrm>
            <a:off x="368300" y="842669"/>
            <a:ext cx="1182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/>
              <a:t>Générateur Polyominos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797E47-5686-1873-434A-AC536AC9D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" y="2383831"/>
            <a:ext cx="12198350" cy="237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47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3613A-7021-3C63-0396-3411141DD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1189F7-03C9-AAE7-026F-6A962F7980A0}"/>
              </a:ext>
            </a:extLst>
          </p:cNvPr>
          <p:cNvSpPr/>
          <p:nvPr/>
        </p:nvSpPr>
        <p:spPr>
          <a:xfrm>
            <a:off x="4864100" y="736600"/>
            <a:ext cx="312420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6F2BC9-BC55-A709-3115-C084D8835857}"/>
              </a:ext>
            </a:extLst>
          </p:cNvPr>
          <p:cNvSpPr txBox="1"/>
          <p:nvPr/>
        </p:nvSpPr>
        <p:spPr>
          <a:xfrm>
            <a:off x="190500" y="119390"/>
            <a:ext cx="1182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Extension du projet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410274-05C5-9808-3C1C-7715DB3D7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DAA9-4525-4901-853B-FDBCEE505306}" type="slidenum">
              <a:rPr lang="fr-FR" smtClean="0"/>
              <a:t>18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3114A9-FCFC-9365-C5AD-34BB819D3463}"/>
              </a:ext>
            </a:extLst>
          </p:cNvPr>
          <p:cNvSpPr/>
          <p:nvPr/>
        </p:nvSpPr>
        <p:spPr>
          <a:xfrm flipV="1">
            <a:off x="0" y="6826910"/>
            <a:ext cx="12198350" cy="6218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A192E-BF00-345B-0948-9BE6723F8D83}"/>
              </a:ext>
            </a:extLst>
          </p:cNvPr>
          <p:cNvSpPr txBox="1"/>
          <p:nvPr/>
        </p:nvSpPr>
        <p:spPr>
          <a:xfrm>
            <a:off x="368300" y="842669"/>
            <a:ext cx="1182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/>
              <a:t>Test nouvelles grilles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9B959337-7063-0F22-2309-79A9248DA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59" y="1421521"/>
            <a:ext cx="9612395" cy="5349756"/>
          </a:xfrm>
          <a:prstGeom prst="rect">
            <a:avLst/>
          </a:prstGeom>
        </p:spPr>
      </p:pic>
      <p:pic>
        <p:nvPicPr>
          <p:cNvPr id="8" name="Picture 7" descr="A screenshot of a game&#10;&#10;Description automatically generated">
            <a:extLst>
              <a:ext uri="{FF2B5EF4-FFF2-40B4-BE49-F238E27FC236}">
                <a16:creationId xmlns:a16="http://schemas.microsoft.com/office/drawing/2014/main" id="{4E2567A1-8F96-AEAF-F357-33DA8BA0E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543" y="1384300"/>
            <a:ext cx="3829584" cy="2953162"/>
          </a:xfrm>
          <a:prstGeom prst="rect">
            <a:avLst/>
          </a:prstGeom>
          <a:ln>
            <a:solidFill>
              <a:schemeClr val="bg2"/>
            </a:solidFill>
          </a:ln>
          <a:scene3d>
            <a:camera prst="perspectiveFron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5734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116FC-4F1E-9866-EF80-590F72B37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2CED6D-304A-09B5-EDAF-8052C90E26DD}"/>
              </a:ext>
            </a:extLst>
          </p:cNvPr>
          <p:cNvSpPr/>
          <p:nvPr/>
        </p:nvSpPr>
        <p:spPr>
          <a:xfrm>
            <a:off x="4864100" y="736600"/>
            <a:ext cx="312420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400227-02C7-C986-CC65-44D0BF327E28}"/>
              </a:ext>
            </a:extLst>
          </p:cNvPr>
          <p:cNvSpPr txBox="1"/>
          <p:nvPr/>
        </p:nvSpPr>
        <p:spPr>
          <a:xfrm>
            <a:off x="190500" y="119390"/>
            <a:ext cx="1182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Extension du projet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5F880F-5C0F-1C74-7E5B-C3B7C671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DAA9-4525-4901-853B-FDBCEE505306}" type="slidenum">
              <a:rPr lang="fr-FR" smtClean="0"/>
              <a:t>19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52A188-0319-4911-A80A-F263126D7C7D}"/>
              </a:ext>
            </a:extLst>
          </p:cNvPr>
          <p:cNvSpPr/>
          <p:nvPr/>
        </p:nvSpPr>
        <p:spPr>
          <a:xfrm flipV="1">
            <a:off x="0" y="6826910"/>
            <a:ext cx="12198350" cy="6218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B033710B-0326-1788-7DA6-ABA601594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3395"/>
            <a:ext cx="12192000" cy="576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20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CCE46-D20B-D706-A6BE-820EB8575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E46B65B-1484-50EE-5EFD-EF884652663A}"/>
              </a:ext>
            </a:extLst>
          </p:cNvPr>
          <p:cNvSpPr txBox="1"/>
          <p:nvPr/>
        </p:nvSpPr>
        <p:spPr>
          <a:xfrm>
            <a:off x="190500" y="119390"/>
            <a:ext cx="1182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Analyse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062688-32FA-83C9-EB4C-4AB9E1C656D8}"/>
              </a:ext>
            </a:extLst>
          </p:cNvPr>
          <p:cNvSpPr/>
          <p:nvPr/>
        </p:nvSpPr>
        <p:spPr>
          <a:xfrm flipV="1">
            <a:off x="0" y="6826910"/>
            <a:ext cx="12198350" cy="6218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FC536F-94CB-D45A-515E-296898FF4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DAA9-4525-4901-853B-FDBCEE505306}" type="slidenum">
              <a:rPr lang="fr-FR" smtClean="0"/>
              <a:t>2</a:t>
            </a:fld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85B3D0-1B67-9939-4776-BAB51CE242D2}"/>
              </a:ext>
            </a:extLst>
          </p:cNvPr>
          <p:cNvSpPr txBox="1"/>
          <p:nvPr/>
        </p:nvSpPr>
        <p:spPr>
          <a:xfrm>
            <a:off x="368300" y="842669"/>
            <a:ext cx="1182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/>
              <a:t>Problème de la couverture exacte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E43F90-7C57-43AD-BD28-A7834F45C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698" y="1461924"/>
            <a:ext cx="2743583" cy="15432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1EE9F0-5D22-5578-3D6C-2C06369AE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4862" y="3539097"/>
            <a:ext cx="8602275" cy="12574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6597331-92CD-E15C-A120-A39550F088BC}"/>
              </a:ext>
            </a:extLst>
          </p:cNvPr>
          <p:cNvSpPr txBox="1"/>
          <p:nvPr/>
        </p:nvSpPr>
        <p:spPr>
          <a:xfrm>
            <a:off x="4526698" y="2944493"/>
            <a:ext cx="2743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Ensemble de 5x11 éléments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F123F-DFCD-038F-8D70-391B55A2A73F}"/>
              </a:ext>
            </a:extLst>
          </p:cNvPr>
          <p:cNvSpPr txBox="1"/>
          <p:nvPr/>
        </p:nvSpPr>
        <p:spPr>
          <a:xfrm>
            <a:off x="2874875" y="4792053"/>
            <a:ext cx="6035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Chaque Polyomino est un sous ensemble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752EF1-1ABF-C2D7-A008-31A50EC05776}"/>
              </a:ext>
            </a:extLst>
          </p:cNvPr>
          <p:cNvSpPr txBox="1"/>
          <p:nvPr/>
        </p:nvSpPr>
        <p:spPr>
          <a:xfrm>
            <a:off x="368300" y="5455538"/>
            <a:ext cx="1182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/>
              <a:t>Problème combinatoire NP complet</a:t>
            </a:r>
          </a:p>
        </p:txBody>
      </p:sp>
    </p:spTree>
    <p:extLst>
      <p:ext uri="{BB962C8B-B14F-4D97-AF65-F5344CB8AC3E}">
        <p14:creationId xmlns:p14="http://schemas.microsoft.com/office/powerpoint/2010/main" val="3105088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84C07-A6B1-E8D8-61D6-EAFE5018C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E42C680-66D1-18CB-60D9-6D401276D693}"/>
              </a:ext>
            </a:extLst>
          </p:cNvPr>
          <p:cNvSpPr/>
          <p:nvPr/>
        </p:nvSpPr>
        <p:spPr>
          <a:xfrm>
            <a:off x="4864100" y="736600"/>
            <a:ext cx="312420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3BB18C-C9F7-D4B5-C28D-7AA17B37E7D2}"/>
              </a:ext>
            </a:extLst>
          </p:cNvPr>
          <p:cNvSpPr txBox="1"/>
          <p:nvPr/>
        </p:nvSpPr>
        <p:spPr>
          <a:xfrm>
            <a:off x="190500" y="119390"/>
            <a:ext cx="1182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Limitations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734BBF-7297-312A-4747-46DA679E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DAA9-4525-4901-853B-FDBCEE505306}" type="slidenum">
              <a:rPr lang="fr-FR" smtClean="0"/>
              <a:t>20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EB9F38-1BE2-D441-22F4-144D95C373EB}"/>
              </a:ext>
            </a:extLst>
          </p:cNvPr>
          <p:cNvSpPr/>
          <p:nvPr/>
        </p:nvSpPr>
        <p:spPr>
          <a:xfrm flipV="1">
            <a:off x="0" y="6826910"/>
            <a:ext cx="12198350" cy="6218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EE62DAC-D3E1-9FD5-3B03-1E3C0B71E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567" y="84681"/>
            <a:ext cx="9801433" cy="669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43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377A3-4F2C-D76B-9E6E-2F2FB093B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C952B8-F608-6A4D-AE8A-E64EAEB1D062}"/>
              </a:ext>
            </a:extLst>
          </p:cNvPr>
          <p:cNvSpPr/>
          <p:nvPr/>
        </p:nvSpPr>
        <p:spPr>
          <a:xfrm>
            <a:off x="4864100" y="736600"/>
            <a:ext cx="312420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2AC094-B814-53C2-7540-A0CEA228D25D}"/>
              </a:ext>
            </a:extLst>
          </p:cNvPr>
          <p:cNvSpPr txBox="1"/>
          <p:nvPr/>
        </p:nvSpPr>
        <p:spPr>
          <a:xfrm>
            <a:off x="190500" y="119390"/>
            <a:ext cx="1182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Limitations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7E6102-878A-6AA0-B56B-6BC677F6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DAA9-4525-4901-853B-FDBCEE505306}" type="slidenum">
              <a:rPr lang="fr-FR" smtClean="0"/>
              <a:t>21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4EB815-2A31-1D75-E678-146E946830A8}"/>
              </a:ext>
            </a:extLst>
          </p:cNvPr>
          <p:cNvSpPr/>
          <p:nvPr/>
        </p:nvSpPr>
        <p:spPr>
          <a:xfrm flipV="1">
            <a:off x="0" y="6826910"/>
            <a:ext cx="12198350" cy="6218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BE8009-510B-C000-F3CF-6AA42179599A}"/>
              </a:ext>
            </a:extLst>
          </p:cNvPr>
          <p:cNvSpPr txBox="1"/>
          <p:nvPr/>
        </p:nvSpPr>
        <p:spPr>
          <a:xfrm>
            <a:off x="374650" y="2228914"/>
            <a:ext cx="118237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ptos" panose="020B0004020202020204" pitchFamily="34" charset="0"/>
              <a:buChar char="⮾"/>
            </a:pPr>
            <a:r>
              <a:rPr lang="fr-FR" sz="2800" dirty="0"/>
              <a:t>Explosion Combinatoire</a:t>
            </a:r>
          </a:p>
          <a:p>
            <a:pPr marL="457200" indent="-457200">
              <a:buFont typeface="Aptos" panose="020B0004020202020204" pitchFamily="34" charset="0"/>
              <a:buChar char="⮾"/>
            </a:pPr>
            <a:endParaRPr lang="fr-FR" sz="2800" dirty="0"/>
          </a:p>
          <a:p>
            <a:pPr marL="457200" indent="-457200">
              <a:buFont typeface="Aptos" panose="020B0004020202020204" pitchFamily="34" charset="0"/>
              <a:buChar char="⮾"/>
            </a:pPr>
            <a:r>
              <a:rPr lang="fr-FR" sz="2800" dirty="0" err="1"/>
              <a:t>Mono-thread</a:t>
            </a:r>
            <a:endParaRPr lang="fr-FR" sz="2800" dirty="0"/>
          </a:p>
          <a:p>
            <a:pPr marL="457200" indent="-457200">
              <a:buFont typeface="Aptos" panose="020B0004020202020204" pitchFamily="34" charset="0"/>
              <a:buChar char="⮾"/>
            </a:pPr>
            <a:endParaRPr lang="fr-FR" sz="2800" dirty="0"/>
          </a:p>
          <a:p>
            <a:pPr marL="457200" indent="-457200">
              <a:buFont typeface="Aptos" panose="020B0004020202020204" pitchFamily="34" charset="0"/>
              <a:buChar char="⮾"/>
            </a:pPr>
            <a:r>
              <a:rPr lang="fr-FR" sz="2800" dirty="0"/>
              <a:t>Générateur de Polyominos : Formes complexes et doublons.</a:t>
            </a:r>
          </a:p>
          <a:p>
            <a:pPr marL="457200" indent="-457200">
              <a:buFont typeface="Aptos" panose="020B0004020202020204" pitchFamily="34" charset="0"/>
              <a:buChar char="⮾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39632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45D69-4164-F4DE-C7B9-6ADF898B4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ED0A21-3B90-8148-187B-F5B12EFE3ED1}"/>
              </a:ext>
            </a:extLst>
          </p:cNvPr>
          <p:cNvSpPr/>
          <p:nvPr/>
        </p:nvSpPr>
        <p:spPr>
          <a:xfrm>
            <a:off x="4864100" y="736600"/>
            <a:ext cx="312420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6EEA6-22B9-91C8-C1BA-0954FEAA8D22}"/>
              </a:ext>
            </a:extLst>
          </p:cNvPr>
          <p:cNvSpPr txBox="1"/>
          <p:nvPr/>
        </p:nvSpPr>
        <p:spPr>
          <a:xfrm>
            <a:off x="190500" y="119390"/>
            <a:ext cx="1182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B81FCB-2B15-9772-AB4C-85440F234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DAA9-4525-4901-853B-FDBCEE505306}" type="slidenum">
              <a:rPr lang="fr-FR" smtClean="0"/>
              <a:t>22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FCB087-E792-A89C-E064-10720D673314}"/>
              </a:ext>
            </a:extLst>
          </p:cNvPr>
          <p:cNvSpPr/>
          <p:nvPr/>
        </p:nvSpPr>
        <p:spPr>
          <a:xfrm flipV="1">
            <a:off x="0" y="6826910"/>
            <a:ext cx="12198350" cy="6218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A9C24-B81A-F336-0F07-5B49BD0E4040}"/>
              </a:ext>
            </a:extLst>
          </p:cNvPr>
          <p:cNvSpPr txBox="1"/>
          <p:nvPr/>
        </p:nvSpPr>
        <p:spPr>
          <a:xfrm>
            <a:off x="368300" y="1564400"/>
            <a:ext cx="118237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/>
              <a:t>Objectifs atteints :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fr-FR" sz="2800" dirty="0"/>
              <a:t>Résolution rapide des niveaux 5x11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fr-FR" sz="2800" dirty="0"/>
              <a:t>Optimisations pertinentes</a:t>
            </a:r>
          </a:p>
          <a:p>
            <a:endParaRPr lang="fr-FR" sz="2800" dirty="0"/>
          </a:p>
          <a:p>
            <a:pPr marL="457200" indent="-457200">
              <a:buFontTx/>
              <a:buChar char="-"/>
            </a:pPr>
            <a:r>
              <a:rPr lang="fr-FR" sz="2800" dirty="0"/>
              <a:t>Améliorations possibles 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fr-FR" sz="2800" dirty="0"/>
              <a:t>Migration vers C++ (Perf / </a:t>
            </a:r>
            <a:r>
              <a:rPr lang="fr-FR" sz="2800" dirty="0" err="1"/>
              <a:t>Multi-threading</a:t>
            </a:r>
            <a:r>
              <a:rPr lang="fr-FR" sz="2800" dirty="0"/>
              <a:t>)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fr-FR" sz="2800" dirty="0"/>
              <a:t>Liens dansants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fr-FR" sz="2800" dirty="0"/>
              <a:t>Amélioration du générateur de Polyominos</a:t>
            </a:r>
          </a:p>
        </p:txBody>
      </p:sp>
    </p:spTree>
    <p:extLst>
      <p:ext uri="{BB962C8B-B14F-4D97-AF65-F5344CB8AC3E}">
        <p14:creationId xmlns:p14="http://schemas.microsoft.com/office/powerpoint/2010/main" val="847297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7BF39E-8F26-7D8D-DFF8-05460475F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4DB942-A287-31C8-211F-B6D80A96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DAA9-4525-4901-853B-FDBCEE505306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172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90147-3ABD-4E8B-4421-66E9D11FB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E8C3353-53EB-0F2E-7912-12DC1DAF868E}"/>
              </a:ext>
            </a:extLst>
          </p:cNvPr>
          <p:cNvSpPr txBox="1"/>
          <p:nvPr/>
        </p:nvSpPr>
        <p:spPr>
          <a:xfrm>
            <a:off x="190500" y="119390"/>
            <a:ext cx="1178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Fonctionnement du Projet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D52F69-8B18-2D98-469D-53D2804400B2}"/>
              </a:ext>
            </a:extLst>
          </p:cNvPr>
          <p:cNvSpPr/>
          <p:nvPr/>
        </p:nvSpPr>
        <p:spPr>
          <a:xfrm>
            <a:off x="-12700" y="6858000"/>
            <a:ext cx="12192000" cy="762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578BBE-A630-B97B-BBDF-F9EB1DE5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DAA9-4525-4901-853B-FDBCEE505306}" type="slidenum">
              <a:rPr lang="fr-FR" smtClean="0"/>
              <a:t>24</a:t>
            </a:fld>
            <a:endParaRPr lang="fr-FR" dirty="0"/>
          </a:p>
        </p:txBody>
      </p:sp>
      <p:pic>
        <p:nvPicPr>
          <p:cNvPr id="5" name="Picture 4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5EF4143C-E244-3F98-B66B-4C37AF4C1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692"/>
            <a:ext cx="12185294" cy="5584183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7B9CD76-C251-6CDF-C9C5-ED6BB4CCD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55" y="132307"/>
            <a:ext cx="508745" cy="55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760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DDCC1-ABD0-551D-4012-572711379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E90E6C5-CA85-E1F1-0AFB-5B11AB627641}"/>
              </a:ext>
            </a:extLst>
          </p:cNvPr>
          <p:cNvSpPr txBox="1"/>
          <p:nvPr/>
        </p:nvSpPr>
        <p:spPr>
          <a:xfrm>
            <a:off x="190500" y="119390"/>
            <a:ext cx="1178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Fonctionnement du Projet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97CEF3-C4C7-1CE9-37EF-D3E622D3CBB7}"/>
              </a:ext>
            </a:extLst>
          </p:cNvPr>
          <p:cNvSpPr/>
          <p:nvPr/>
        </p:nvSpPr>
        <p:spPr>
          <a:xfrm>
            <a:off x="-12700" y="6858000"/>
            <a:ext cx="12192000" cy="762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407DF1-61CD-0896-B96A-7D301571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DAA9-4525-4901-853B-FDBCEE505306}" type="slidenum">
              <a:rPr lang="fr-FR" smtClean="0"/>
              <a:t>25</a:t>
            </a:fld>
            <a:endParaRPr lang="fr-FR" dirty="0"/>
          </a:p>
        </p:txBody>
      </p:sp>
      <p:pic>
        <p:nvPicPr>
          <p:cNvPr id="5" name="Picture 4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D7F38A26-64E7-D806-92C9-5E9DB3D6B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" t="31340" r="26055" b="-5207"/>
          <a:stretch/>
        </p:blipFill>
        <p:spPr>
          <a:xfrm>
            <a:off x="0" y="908692"/>
            <a:ext cx="12185294" cy="5584183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D3C0024-C6BD-5B2C-B6C0-267FAF790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55" y="132307"/>
            <a:ext cx="508745" cy="55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862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D2775-5FF3-C975-52CA-846151D30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7818913-B68A-B752-5DFF-EB8D6AD482F9}"/>
              </a:ext>
            </a:extLst>
          </p:cNvPr>
          <p:cNvSpPr txBox="1"/>
          <p:nvPr/>
        </p:nvSpPr>
        <p:spPr>
          <a:xfrm>
            <a:off x="190500" y="119390"/>
            <a:ext cx="1178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Fonctionnement du Projet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627296-07AF-3C52-CA71-A30EBAF11D6B}"/>
              </a:ext>
            </a:extLst>
          </p:cNvPr>
          <p:cNvSpPr/>
          <p:nvPr/>
        </p:nvSpPr>
        <p:spPr>
          <a:xfrm>
            <a:off x="-12700" y="6858000"/>
            <a:ext cx="12192000" cy="762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5E0C41-F754-9AE7-5FD9-1C8F096BE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DAA9-4525-4901-853B-FDBCEE505306}" type="slidenum">
              <a:rPr lang="fr-FR" smtClean="0"/>
              <a:t>26</a:t>
            </a:fld>
            <a:endParaRPr lang="fr-FR" dirty="0"/>
          </a:p>
        </p:txBody>
      </p:sp>
      <p:pic>
        <p:nvPicPr>
          <p:cNvPr id="5" name="Picture 4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61B15B76-FD36-559F-9B72-BAA826D31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" t="-789" r="29092" b="36997"/>
          <a:stretch/>
        </p:blipFill>
        <p:spPr>
          <a:xfrm>
            <a:off x="0" y="908692"/>
            <a:ext cx="12185294" cy="5584183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29EF5C0-44AC-5350-F1CF-FFE673BE6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55" y="132307"/>
            <a:ext cx="508745" cy="55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766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0B923-F639-325C-E3B5-E87972C25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C0BD471-983C-9A29-9A2F-3BB9C2FC523E}"/>
              </a:ext>
            </a:extLst>
          </p:cNvPr>
          <p:cNvSpPr/>
          <p:nvPr/>
        </p:nvSpPr>
        <p:spPr>
          <a:xfrm>
            <a:off x="4864100" y="736600"/>
            <a:ext cx="312420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80F4C4-3EC5-302C-76FC-2DD654AB01D3}"/>
              </a:ext>
            </a:extLst>
          </p:cNvPr>
          <p:cNvSpPr/>
          <p:nvPr/>
        </p:nvSpPr>
        <p:spPr>
          <a:xfrm>
            <a:off x="0" y="6426200"/>
            <a:ext cx="12192000" cy="7620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550A1C-FAD9-D285-0A78-1C69E911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DAA9-4525-4901-853B-FDBCEE505306}" type="slidenum">
              <a:rPr lang="fr-FR" smtClean="0"/>
              <a:t>27</a:t>
            </a:fld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89577D-F9A0-4152-5AEA-5B3ADABD3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75" y="355600"/>
            <a:ext cx="9304868" cy="5981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E600A8-FFC2-5885-9356-ADB7A2D016CA}"/>
              </a:ext>
            </a:extLst>
          </p:cNvPr>
          <p:cNvSpPr txBox="1"/>
          <p:nvPr/>
        </p:nvSpPr>
        <p:spPr>
          <a:xfrm rot="2139866">
            <a:off x="10313879" y="506157"/>
            <a:ext cx="1729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TO SUPP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813D31-9A80-75D9-17FC-6D7FC7FA1DE5}"/>
                  </a:ext>
                </a:extLst>
              </p14:cNvPr>
              <p14:cNvContentPartPr/>
              <p14:nvPr/>
            </p14:nvContentPartPr>
            <p14:xfrm>
              <a:off x="2903890" y="425808"/>
              <a:ext cx="185760" cy="104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813D31-9A80-75D9-17FC-6D7FC7FA1D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97770" y="419688"/>
                <a:ext cx="19800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D001A13-DE02-DBEC-52A4-4E9A1FC0F925}"/>
                  </a:ext>
                </a:extLst>
              </p14:cNvPr>
              <p14:cNvContentPartPr/>
              <p14:nvPr/>
            </p14:nvContentPartPr>
            <p14:xfrm>
              <a:off x="5932210" y="760968"/>
              <a:ext cx="219600" cy="137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D001A13-DE02-DBEC-52A4-4E9A1FC0F92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26090" y="754848"/>
                <a:ext cx="2318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FE43A29-8586-ECCC-6BD2-3BC24C7CC10E}"/>
                  </a:ext>
                </a:extLst>
              </p14:cNvPr>
              <p14:cNvContentPartPr/>
              <p14:nvPr/>
            </p14:nvContentPartPr>
            <p14:xfrm>
              <a:off x="7006450" y="1601568"/>
              <a:ext cx="172800" cy="163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FE43A29-8586-ECCC-6BD2-3BC24C7CC10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00330" y="1595448"/>
                <a:ext cx="185040" cy="17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71BE0132-5B21-F1AD-81BB-52F4DA267FFF}"/>
              </a:ext>
            </a:extLst>
          </p:cNvPr>
          <p:cNvGrpSpPr/>
          <p:nvPr/>
        </p:nvGrpSpPr>
        <p:grpSpPr>
          <a:xfrm>
            <a:off x="7211290" y="1579968"/>
            <a:ext cx="434520" cy="248400"/>
            <a:chOff x="7211290" y="1579968"/>
            <a:chExt cx="434520" cy="24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AAF1C6B-98C5-8EB2-1491-E383D60CEA15}"/>
                    </a:ext>
                  </a:extLst>
                </p14:cNvPr>
                <p14:cNvContentPartPr/>
                <p14:nvPr/>
              </p14:nvContentPartPr>
              <p14:xfrm>
                <a:off x="7211290" y="1792008"/>
                <a:ext cx="180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AAF1C6B-98C5-8EB2-1491-E383D60CEA1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05170" y="1785888"/>
                  <a:ext cx="140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C4360BE-E63F-893B-C952-2EAF8C0905C7}"/>
                    </a:ext>
                  </a:extLst>
                </p14:cNvPr>
                <p14:cNvContentPartPr/>
                <p14:nvPr/>
              </p14:nvContentPartPr>
              <p14:xfrm>
                <a:off x="7307410" y="1617048"/>
                <a:ext cx="136440" cy="140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C4360BE-E63F-893B-C952-2EAF8C0905C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301290" y="1610928"/>
                  <a:ext cx="1486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FFFB949-4943-4EEE-F2EF-3FD0DF75D311}"/>
                    </a:ext>
                  </a:extLst>
                </p14:cNvPr>
                <p14:cNvContentPartPr/>
                <p14:nvPr/>
              </p14:nvContentPartPr>
              <p14:xfrm>
                <a:off x="7524490" y="1579968"/>
                <a:ext cx="121320" cy="73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FFFB949-4943-4EEE-F2EF-3FD0DF75D31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18370" y="1573848"/>
                  <a:ext cx="1335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D484CDB-B68A-79C1-EBE0-9CFCA249DB2D}"/>
                    </a:ext>
                  </a:extLst>
                </p14:cNvPr>
                <p14:cNvContentPartPr/>
                <p14:nvPr/>
              </p14:nvContentPartPr>
              <p14:xfrm>
                <a:off x="7607650" y="1616328"/>
                <a:ext cx="16200" cy="212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D484CDB-B68A-79C1-EBE0-9CFCA249DB2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601530" y="1610208"/>
                  <a:ext cx="28440" cy="22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5E2A759-4908-9A2D-EA59-7BC7137898EE}"/>
                  </a:ext>
                </a:extLst>
              </p14:cNvPr>
              <p14:cNvContentPartPr/>
              <p14:nvPr/>
            </p14:nvContentPartPr>
            <p14:xfrm>
              <a:off x="8793850" y="1734048"/>
              <a:ext cx="182520" cy="358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5E2A759-4908-9A2D-EA59-7BC7137898E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787730" y="1727928"/>
                <a:ext cx="194760" cy="37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F5D3F2E3-7EF2-7610-13C3-A651A1D02368}"/>
              </a:ext>
            </a:extLst>
          </p:cNvPr>
          <p:cNvGrpSpPr/>
          <p:nvPr/>
        </p:nvGrpSpPr>
        <p:grpSpPr>
          <a:xfrm>
            <a:off x="9300010" y="2713608"/>
            <a:ext cx="216360" cy="162720"/>
            <a:chOff x="9300010" y="2713608"/>
            <a:chExt cx="216360" cy="16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C8B505E-2AFD-6A59-B343-4A3371E39A50}"/>
                    </a:ext>
                  </a:extLst>
                </p14:cNvPr>
                <p14:cNvContentPartPr/>
                <p14:nvPr/>
              </p14:nvContentPartPr>
              <p14:xfrm>
                <a:off x="9300010" y="2713608"/>
                <a:ext cx="157320" cy="162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C8B505E-2AFD-6A59-B343-4A3371E39A5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293890" y="2707488"/>
                  <a:ext cx="1695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07CA833-6AD7-28AC-92CA-057CB602C16D}"/>
                    </a:ext>
                  </a:extLst>
                </p14:cNvPr>
                <p14:cNvContentPartPr/>
                <p14:nvPr/>
              </p14:nvContentPartPr>
              <p14:xfrm>
                <a:off x="9370210" y="2728728"/>
                <a:ext cx="146160" cy="29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07CA833-6AD7-28AC-92CA-057CB602C16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364090" y="2722608"/>
                  <a:ext cx="15840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93382F9-0745-69FD-6879-D672145A511F}"/>
              </a:ext>
            </a:extLst>
          </p:cNvPr>
          <p:cNvGrpSpPr/>
          <p:nvPr/>
        </p:nvGrpSpPr>
        <p:grpSpPr>
          <a:xfrm>
            <a:off x="6371410" y="3255048"/>
            <a:ext cx="172080" cy="142200"/>
            <a:chOff x="6371410" y="3255048"/>
            <a:chExt cx="172080" cy="14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9FFBAEF-F254-59B0-E1D7-5903CC11632D}"/>
                    </a:ext>
                  </a:extLst>
                </p14:cNvPr>
                <p14:cNvContentPartPr/>
                <p14:nvPr/>
              </p14:nvContentPartPr>
              <p14:xfrm>
                <a:off x="6378610" y="3255048"/>
                <a:ext cx="146880" cy="142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9FFBAEF-F254-59B0-E1D7-5903CC11632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72490" y="3248928"/>
                  <a:ext cx="1591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200A458-799A-0416-2850-64DAC1A073C6}"/>
                    </a:ext>
                  </a:extLst>
                </p14:cNvPr>
                <p14:cNvContentPartPr/>
                <p14:nvPr/>
              </p14:nvContentPartPr>
              <p14:xfrm>
                <a:off x="6371410" y="3350088"/>
                <a:ext cx="172080" cy="17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200A458-799A-0416-2850-64DAC1A073C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365290" y="3343968"/>
                  <a:ext cx="18432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3577872-3F9A-0BDC-EEBF-C1826B2BD2F4}"/>
              </a:ext>
            </a:extLst>
          </p:cNvPr>
          <p:cNvGrpSpPr/>
          <p:nvPr/>
        </p:nvGrpSpPr>
        <p:grpSpPr>
          <a:xfrm>
            <a:off x="6371410" y="3540168"/>
            <a:ext cx="270360" cy="200160"/>
            <a:chOff x="6371410" y="3540168"/>
            <a:chExt cx="270360" cy="20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C7D8335-F647-979C-40D7-C407888C404F}"/>
                    </a:ext>
                  </a:extLst>
                </p14:cNvPr>
                <p14:cNvContentPartPr/>
                <p14:nvPr/>
              </p14:nvContentPartPr>
              <p14:xfrm>
                <a:off x="6371410" y="3540168"/>
                <a:ext cx="195840" cy="200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C7D8335-F647-979C-40D7-C407888C404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65290" y="3534048"/>
                  <a:ext cx="2080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A340A66-F2A1-00F6-6A7D-69CBF8A3E68B}"/>
                    </a:ext>
                  </a:extLst>
                </p14:cNvPr>
                <p14:cNvContentPartPr/>
                <p14:nvPr/>
              </p14:nvContentPartPr>
              <p14:xfrm>
                <a:off x="6452050" y="3649968"/>
                <a:ext cx="18972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A340A66-F2A1-00F6-6A7D-69CBF8A3E68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45930" y="3643848"/>
                  <a:ext cx="20196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F9FD472-242F-5B88-069C-B1FCC1344450}"/>
              </a:ext>
            </a:extLst>
          </p:cNvPr>
          <p:cNvGrpSpPr/>
          <p:nvPr/>
        </p:nvGrpSpPr>
        <p:grpSpPr>
          <a:xfrm>
            <a:off x="6832210" y="3261888"/>
            <a:ext cx="694440" cy="339480"/>
            <a:chOff x="6832210" y="3261888"/>
            <a:chExt cx="694440" cy="3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59E1EC3-7B62-8D48-D8C2-D93D614E3262}"/>
                    </a:ext>
                  </a:extLst>
                </p14:cNvPr>
                <p14:cNvContentPartPr/>
                <p14:nvPr/>
              </p14:nvContentPartPr>
              <p14:xfrm>
                <a:off x="6832210" y="3261888"/>
                <a:ext cx="156600" cy="339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59E1EC3-7B62-8D48-D8C2-D93D614E326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26090" y="3255768"/>
                  <a:ext cx="16884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7DA357D-9BE0-283F-11BE-07C32098E6C6}"/>
                    </a:ext>
                  </a:extLst>
                </p14:cNvPr>
                <p14:cNvContentPartPr/>
                <p14:nvPr/>
              </p14:nvContentPartPr>
              <p14:xfrm>
                <a:off x="7138210" y="3378168"/>
                <a:ext cx="115920" cy="214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7DA357D-9BE0-283F-11BE-07C32098E6C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132090" y="3372048"/>
                  <a:ext cx="1281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BCFFBA4-B1B8-65F8-8AF2-D424718A7238}"/>
                    </a:ext>
                  </a:extLst>
                </p14:cNvPr>
                <p14:cNvContentPartPr/>
                <p14:nvPr/>
              </p14:nvContentPartPr>
              <p14:xfrm>
                <a:off x="7304890" y="3327768"/>
                <a:ext cx="221760" cy="161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BCFFBA4-B1B8-65F8-8AF2-D424718A723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98770" y="3321648"/>
                  <a:ext cx="234000" cy="17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1F760E7-B7E8-F856-ACD1-4F67DB95FF14}"/>
              </a:ext>
            </a:extLst>
          </p:cNvPr>
          <p:cNvGrpSpPr/>
          <p:nvPr/>
        </p:nvGrpSpPr>
        <p:grpSpPr>
          <a:xfrm>
            <a:off x="7725730" y="3243168"/>
            <a:ext cx="394560" cy="281520"/>
            <a:chOff x="7725730" y="3243168"/>
            <a:chExt cx="394560" cy="28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51353AD-A178-2159-BBA2-92676444098D}"/>
                    </a:ext>
                  </a:extLst>
                </p14:cNvPr>
                <p14:cNvContentPartPr/>
                <p14:nvPr/>
              </p14:nvContentPartPr>
              <p14:xfrm>
                <a:off x="7725730" y="3394008"/>
                <a:ext cx="118080" cy="96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51353AD-A178-2159-BBA2-92676444098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719610" y="3387888"/>
                  <a:ext cx="1303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A79BF76-94E6-6E79-70F0-D8AC0C101038}"/>
                    </a:ext>
                  </a:extLst>
                </p14:cNvPr>
                <p14:cNvContentPartPr/>
                <p14:nvPr/>
              </p14:nvContentPartPr>
              <p14:xfrm>
                <a:off x="7878370" y="3401208"/>
                <a:ext cx="68040" cy="123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A79BF76-94E6-6E79-70F0-D8AC0C10103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72250" y="3395088"/>
                  <a:ext cx="802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B3D786B-E6FE-EB7D-9A69-EED33D7556CA}"/>
                    </a:ext>
                  </a:extLst>
                </p14:cNvPr>
                <p14:cNvContentPartPr/>
                <p14:nvPr/>
              </p14:nvContentPartPr>
              <p14:xfrm>
                <a:off x="7841650" y="3243168"/>
                <a:ext cx="118800" cy="108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B3D786B-E6FE-EB7D-9A69-EED33D7556C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35530" y="3237048"/>
                  <a:ext cx="1310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40D2459-5961-C5C4-B342-D32A0EA39465}"/>
                    </a:ext>
                  </a:extLst>
                </p14:cNvPr>
                <p14:cNvContentPartPr/>
                <p14:nvPr/>
              </p14:nvContentPartPr>
              <p14:xfrm>
                <a:off x="8032090" y="3406248"/>
                <a:ext cx="88200" cy="109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40D2459-5961-C5C4-B342-D32A0EA3946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25970" y="3400128"/>
                  <a:ext cx="10044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0F88EF-00AF-95C7-FAC4-7901E994A2E6}"/>
              </a:ext>
            </a:extLst>
          </p:cNvPr>
          <p:cNvGrpSpPr/>
          <p:nvPr/>
        </p:nvGrpSpPr>
        <p:grpSpPr>
          <a:xfrm>
            <a:off x="4506250" y="4283568"/>
            <a:ext cx="306720" cy="237960"/>
            <a:chOff x="4506250" y="4283568"/>
            <a:chExt cx="306720" cy="2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1929B66-4455-2464-FC07-6A51B4F21399}"/>
                    </a:ext>
                  </a:extLst>
                </p14:cNvPr>
                <p14:cNvContentPartPr/>
                <p14:nvPr/>
              </p14:nvContentPartPr>
              <p14:xfrm>
                <a:off x="4506250" y="4283568"/>
                <a:ext cx="110880" cy="167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1929B66-4455-2464-FC07-6A51B4F2139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00130" y="4277448"/>
                  <a:ext cx="1231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AFDD939-247F-0653-99F0-A0480CA8C9F5}"/>
                    </a:ext>
                  </a:extLst>
                </p14:cNvPr>
                <p14:cNvContentPartPr/>
                <p14:nvPr/>
              </p14:nvContentPartPr>
              <p14:xfrm>
                <a:off x="4689130" y="4301208"/>
                <a:ext cx="123840" cy="220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AFDD939-247F-0653-99F0-A0480CA8C9F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83010" y="4295088"/>
                  <a:ext cx="136080" cy="23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E3EE1D7-4098-7CE7-4CB8-86457C574902}"/>
              </a:ext>
            </a:extLst>
          </p:cNvPr>
          <p:cNvGrpSpPr/>
          <p:nvPr/>
        </p:nvGrpSpPr>
        <p:grpSpPr>
          <a:xfrm>
            <a:off x="4912690" y="4299768"/>
            <a:ext cx="332280" cy="258840"/>
            <a:chOff x="4912690" y="4299768"/>
            <a:chExt cx="332280" cy="25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C3C9895-DC7F-41FE-225F-9A536A9F3693}"/>
                    </a:ext>
                  </a:extLst>
                </p14:cNvPr>
                <p14:cNvContentPartPr/>
                <p14:nvPr/>
              </p14:nvContentPartPr>
              <p14:xfrm>
                <a:off x="4912690" y="4484088"/>
                <a:ext cx="10440" cy="3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C3C9895-DC7F-41FE-225F-9A536A9F369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06570" y="4477968"/>
                  <a:ext cx="226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7776730-1B4C-728D-CAEC-FA006DD525CC}"/>
                    </a:ext>
                  </a:extLst>
                </p14:cNvPr>
                <p14:cNvContentPartPr/>
                <p14:nvPr/>
              </p14:nvContentPartPr>
              <p14:xfrm>
                <a:off x="4995850" y="4321728"/>
                <a:ext cx="52560" cy="118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7776730-1B4C-728D-CAEC-FA006DD525C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89730" y="4315608"/>
                  <a:ext cx="648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2C5AD6E-8E6A-735A-BFC7-213A3E9D8807}"/>
                    </a:ext>
                  </a:extLst>
                </p14:cNvPr>
                <p14:cNvContentPartPr/>
                <p14:nvPr/>
              </p14:nvContentPartPr>
              <p14:xfrm>
                <a:off x="5113210" y="4299768"/>
                <a:ext cx="96480" cy="258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2C5AD6E-8E6A-735A-BFC7-213A3E9D880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07090" y="4293648"/>
                  <a:ext cx="1087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9879F24-3551-BCB5-302E-42A7675D4275}"/>
                    </a:ext>
                  </a:extLst>
                </p14:cNvPr>
                <p14:cNvContentPartPr/>
                <p14:nvPr/>
              </p14:nvContentPartPr>
              <p14:xfrm>
                <a:off x="5244610" y="4542408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9879F24-3551-BCB5-302E-42A7675D427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38490" y="453628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5ADED8F-D5AD-F5B2-3CE2-87184F28D47B}"/>
              </a:ext>
            </a:extLst>
          </p:cNvPr>
          <p:cNvGrpSpPr/>
          <p:nvPr/>
        </p:nvGrpSpPr>
        <p:grpSpPr>
          <a:xfrm>
            <a:off x="5427490" y="4324248"/>
            <a:ext cx="246240" cy="211680"/>
            <a:chOff x="5427490" y="4324248"/>
            <a:chExt cx="246240" cy="21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37E099C-6801-DE5C-91DE-65E8398D79BE}"/>
                    </a:ext>
                  </a:extLst>
                </p14:cNvPr>
                <p14:cNvContentPartPr/>
                <p14:nvPr/>
              </p14:nvContentPartPr>
              <p14:xfrm>
                <a:off x="5427490" y="4324248"/>
                <a:ext cx="104400" cy="1270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37E099C-6801-DE5C-91DE-65E8398D79B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421370" y="4318128"/>
                  <a:ext cx="1166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2ECA6F2-4EE6-E25B-B37F-D26C62A55392}"/>
                    </a:ext>
                  </a:extLst>
                </p14:cNvPr>
                <p14:cNvContentPartPr/>
                <p14:nvPr/>
              </p14:nvContentPartPr>
              <p14:xfrm>
                <a:off x="5551330" y="4338648"/>
                <a:ext cx="122400" cy="197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2ECA6F2-4EE6-E25B-B37F-D26C62A5539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545210" y="4332528"/>
                  <a:ext cx="134640" cy="20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B2736-EFAD-86DE-C7DD-D8677C3639FC}"/>
              </a:ext>
            </a:extLst>
          </p:cNvPr>
          <p:cNvGrpSpPr/>
          <p:nvPr/>
        </p:nvGrpSpPr>
        <p:grpSpPr>
          <a:xfrm>
            <a:off x="5844730" y="4367088"/>
            <a:ext cx="300600" cy="316440"/>
            <a:chOff x="5844730" y="4367088"/>
            <a:chExt cx="300600" cy="31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5DF3FA6-BCB1-6759-D264-A962CDA39CEE}"/>
                    </a:ext>
                  </a:extLst>
                </p14:cNvPr>
                <p14:cNvContentPartPr/>
                <p14:nvPr/>
              </p14:nvContentPartPr>
              <p14:xfrm>
                <a:off x="5844730" y="4586688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5DF3FA6-BCB1-6759-D264-A962CDA39CE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38610" y="458056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4B838EC-697D-9481-3363-73892BEB618C}"/>
                    </a:ext>
                  </a:extLst>
                </p14:cNvPr>
                <p14:cNvContentPartPr/>
                <p14:nvPr/>
              </p14:nvContentPartPr>
              <p14:xfrm>
                <a:off x="5903410" y="4367088"/>
                <a:ext cx="96840" cy="196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4B838EC-697D-9481-3363-73892BEB618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897290" y="4360968"/>
                  <a:ext cx="1090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06B7C50-7944-0007-8E08-F5AAF0E25A5E}"/>
                    </a:ext>
                  </a:extLst>
                </p14:cNvPr>
                <p14:cNvContentPartPr/>
                <p14:nvPr/>
              </p14:nvContentPartPr>
              <p14:xfrm>
                <a:off x="6062170" y="4373568"/>
                <a:ext cx="83160" cy="309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06B7C50-7944-0007-8E08-F5AAF0E25A5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056050" y="4367448"/>
                  <a:ext cx="95400" cy="32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88BEA7B-EAC7-E745-E67C-68C4173D0D7D}"/>
              </a:ext>
            </a:extLst>
          </p:cNvPr>
          <p:cNvGrpSpPr/>
          <p:nvPr/>
        </p:nvGrpSpPr>
        <p:grpSpPr>
          <a:xfrm>
            <a:off x="4659610" y="4666968"/>
            <a:ext cx="138600" cy="75240"/>
            <a:chOff x="4659610" y="4666968"/>
            <a:chExt cx="138600" cy="7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D0A1B53-AFA8-8222-BF5B-01BE996BEDA4}"/>
                    </a:ext>
                  </a:extLst>
                </p14:cNvPr>
                <p14:cNvContentPartPr/>
                <p14:nvPr/>
              </p14:nvContentPartPr>
              <p14:xfrm>
                <a:off x="4659610" y="4666968"/>
                <a:ext cx="10800" cy="65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D0A1B53-AFA8-8222-BF5B-01BE996BEDA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653490" y="4660848"/>
                  <a:ext cx="230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F7FAA64-5C1F-6DB3-819F-EFC8BAB08538}"/>
                    </a:ext>
                  </a:extLst>
                </p14:cNvPr>
                <p14:cNvContentPartPr/>
                <p14:nvPr/>
              </p14:nvContentPartPr>
              <p14:xfrm>
                <a:off x="4783810" y="4674168"/>
                <a:ext cx="14400" cy="68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F7FAA64-5C1F-6DB3-819F-EFC8BAB0853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777690" y="4668048"/>
                  <a:ext cx="26640" cy="8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7071690-9A5D-4B8F-3345-A9CC38E0CCA8}"/>
              </a:ext>
            </a:extLst>
          </p:cNvPr>
          <p:cNvGrpSpPr/>
          <p:nvPr/>
        </p:nvGrpSpPr>
        <p:grpSpPr>
          <a:xfrm>
            <a:off x="7475890" y="4849848"/>
            <a:ext cx="236160" cy="261000"/>
            <a:chOff x="7475890" y="4849848"/>
            <a:chExt cx="236160" cy="26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1F11623-55E0-7549-61E1-248207E7942D}"/>
                    </a:ext>
                  </a:extLst>
                </p14:cNvPr>
                <p14:cNvContentPartPr/>
                <p14:nvPr/>
              </p14:nvContentPartPr>
              <p14:xfrm>
                <a:off x="7475890" y="4873608"/>
                <a:ext cx="111600" cy="1335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1F11623-55E0-7549-61E1-248207E7942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469770" y="4867488"/>
                  <a:ext cx="1238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0C59411-CCC2-445C-A173-594DC804F335}"/>
                    </a:ext>
                  </a:extLst>
                </p14:cNvPr>
                <p14:cNvContentPartPr/>
                <p14:nvPr/>
              </p14:nvContentPartPr>
              <p14:xfrm>
                <a:off x="7649770" y="4849848"/>
                <a:ext cx="62280" cy="261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0C59411-CCC2-445C-A173-594DC804F33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643650" y="4843728"/>
                  <a:ext cx="74520" cy="27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8C83F30-E713-6852-D0D6-CCF47E7E8CB0}"/>
              </a:ext>
            </a:extLst>
          </p:cNvPr>
          <p:cNvGrpSpPr/>
          <p:nvPr/>
        </p:nvGrpSpPr>
        <p:grpSpPr>
          <a:xfrm>
            <a:off x="923170" y="5163408"/>
            <a:ext cx="9019800" cy="791640"/>
            <a:chOff x="923170" y="5163408"/>
            <a:chExt cx="9019800" cy="79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82CE566-DFD2-9160-800C-3E9F0CDB75E0}"/>
                    </a:ext>
                  </a:extLst>
                </p14:cNvPr>
                <p14:cNvContentPartPr/>
                <p14:nvPr/>
              </p14:nvContentPartPr>
              <p14:xfrm>
                <a:off x="5383570" y="5163408"/>
                <a:ext cx="160920" cy="220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82CE566-DFD2-9160-800C-3E9F0CDB75E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377450" y="5157288"/>
                  <a:ext cx="1731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2ED6A76-1498-8E98-123E-81B4187A2963}"/>
                    </a:ext>
                  </a:extLst>
                </p14:cNvPr>
                <p14:cNvContentPartPr/>
                <p14:nvPr/>
              </p14:nvContentPartPr>
              <p14:xfrm>
                <a:off x="5620810" y="5179248"/>
                <a:ext cx="98640" cy="117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2ED6A76-1498-8E98-123E-81B4187A296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614690" y="5173128"/>
                  <a:ext cx="1108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4C356D2-5614-E3C8-A0DD-F2B85D763A74}"/>
                    </a:ext>
                  </a:extLst>
                </p14:cNvPr>
                <p14:cNvContentPartPr/>
                <p14:nvPr/>
              </p14:nvContentPartPr>
              <p14:xfrm>
                <a:off x="5698570" y="5244768"/>
                <a:ext cx="360" cy="182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4C356D2-5614-E3C8-A0DD-F2B85D763A7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692450" y="5238648"/>
                  <a:ext cx="126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1850B9A-9784-FE9D-5DB6-DEEC24D7321E}"/>
                    </a:ext>
                  </a:extLst>
                </p14:cNvPr>
                <p14:cNvContentPartPr/>
                <p14:nvPr/>
              </p14:nvContentPartPr>
              <p14:xfrm>
                <a:off x="923170" y="5405688"/>
                <a:ext cx="9019800" cy="549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1850B9A-9784-FE9D-5DB6-DEEC24D7321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17050" y="5399568"/>
                  <a:ext cx="9032040" cy="56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F882788-E49A-A1F4-CDB0-7FE219434A08}"/>
                  </a:ext>
                </a:extLst>
              </p14:cNvPr>
              <p14:cNvContentPartPr/>
              <p14:nvPr/>
            </p14:nvContentPartPr>
            <p14:xfrm>
              <a:off x="700330" y="708768"/>
              <a:ext cx="5351760" cy="3816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F882788-E49A-A1F4-CDB0-7FE219434A08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94210" y="702648"/>
                <a:ext cx="5364000" cy="39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6980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348C6-392E-1B78-F69E-D6F893CD3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B7E40A-EAD0-C026-9A27-CB3EA2768E55}"/>
              </a:ext>
            </a:extLst>
          </p:cNvPr>
          <p:cNvSpPr/>
          <p:nvPr/>
        </p:nvSpPr>
        <p:spPr>
          <a:xfrm>
            <a:off x="4864100" y="736600"/>
            <a:ext cx="312420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C3964D-BB88-3912-C1E4-1CADBAC2C98C}"/>
              </a:ext>
            </a:extLst>
          </p:cNvPr>
          <p:cNvSpPr txBox="1"/>
          <p:nvPr/>
        </p:nvSpPr>
        <p:spPr>
          <a:xfrm>
            <a:off x="190500" y="119390"/>
            <a:ext cx="1182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Algorithme de résolution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C40785-169B-F814-CFDB-EBD77AF0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DAA9-4525-4901-853B-FDBCEE505306}" type="slidenum">
              <a:rPr lang="fr-FR" smtClean="0"/>
              <a:t>28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D8F46C-712E-8610-539B-6EB2ED743A5E}"/>
              </a:ext>
            </a:extLst>
          </p:cNvPr>
          <p:cNvSpPr/>
          <p:nvPr/>
        </p:nvSpPr>
        <p:spPr>
          <a:xfrm flipV="1">
            <a:off x="0" y="6826910"/>
            <a:ext cx="12198350" cy="6218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615423-1993-38A0-52EC-F0604342FE05}"/>
              </a:ext>
            </a:extLst>
          </p:cNvPr>
          <p:cNvSpPr txBox="1"/>
          <p:nvPr/>
        </p:nvSpPr>
        <p:spPr>
          <a:xfrm>
            <a:off x="368300" y="842669"/>
            <a:ext cx="1182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/>
              <a:t>Algorithme X de </a:t>
            </a:r>
            <a:r>
              <a:rPr lang="fr-FR" sz="2800" dirty="0" err="1"/>
              <a:t>Knuth</a:t>
            </a:r>
            <a:r>
              <a:rPr lang="fr-FR" sz="2800" dirty="0"/>
              <a:t> : </a:t>
            </a:r>
            <a:r>
              <a:rPr lang="fr-FR" sz="2800" dirty="0" err="1"/>
              <a:t>Backtracing</a:t>
            </a:r>
            <a:r>
              <a:rPr lang="fr-FR" sz="2800" dirty="0"/>
              <a:t> amélioré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9FB1CB-1E83-2E47-75DC-8CE3E9BA945E}"/>
              </a:ext>
            </a:extLst>
          </p:cNvPr>
          <p:cNvSpPr txBox="1"/>
          <p:nvPr/>
        </p:nvSpPr>
        <p:spPr>
          <a:xfrm>
            <a:off x="3051912" y="2296293"/>
            <a:ext cx="61008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0" i="0" dirty="0">
                <a:solidFill>
                  <a:srgbClr val="000000"/>
                </a:solidFill>
                <a:effectLst/>
                <a:latin typeface="-apple-system"/>
              </a:rPr>
              <a:t>MRV réduit l'arbre de recherche :</a:t>
            </a:r>
          </a:p>
          <a:p>
            <a:pPr algn="l"/>
            <a:r>
              <a:rPr lang="fr-FR" b="0" i="0" dirty="0">
                <a:solidFill>
                  <a:srgbClr val="000000"/>
                </a:solidFill>
                <a:effectLst/>
                <a:latin typeface="-apple-system"/>
              </a:rPr>
              <a:t>- Moins de "1" = moins de choix possibles</a:t>
            </a:r>
          </a:p>
          <a:p>
            <a:pPr algn="l"/>
            <a:r>
              <a:rPr lang="fr-FR" b="0" i="0" dirty="0">
                <a:solidFill>
                  <a:srgbClr val="000000"/>
                </a:solidFill>
                <a:effectLst/>
                <a:latin typeface="-apple-system"/>
              </a:rPr>
              <a:t>- Moins de choix = branche plus contrainte</a:t>
            </a:r>
          </a:p>
          <a:p>
            <a:pPr algn="l"/>
            <a:r>
              <a:rPr lang="fr-FR" dirty="0">
                <a:solidFill>
                  <a:srgbClr val="000000"/>
                </a:solidFill>
                <a:latin typeface="-apple-system"/>
              </a:rPr>
              <a:t>- </a:t>
            </a:r>
            <a:r>
              <a:rPr lang="fr-FR" b="0" i="0" dirty="0">
                <a:solidFill>
                  <a:srgbClr val="000000"/>
                </a:solidFill>
                <a:effectLst/>
                <a:latin typeface="-apple-system"/>
              </a:rPr>
              <a:t>Plus contraint = échec détecté plus tôt</a:t>
            </a:r>
          </a:p>
          <a:p>
            <a:pPr algn="l"/>
            <a:endParaRPr lang="fr-F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fr-FR" b="0" i="0" dirty="0">
                <a:solidFill>
                  <a:srgbClr val="000000"/>
                </a:solidFill>
                <a:effectLst/>
                <a:latin typeface="-apple-system"/>
              </a:rPr>
              <a:t>La suppression lignes/colonnes évite tests inutiles</a:t>
            </a:r>
          </a:p>
          <a:p>
            <a:pPr algn="l"/>
            <a:r>
              <a:rPr lang="fr-FR" b="0" i="0" dirty="0">
                <a:solidFill>
                  <a:srgbClr val="000000"/>
                </a:solidFill>
                <a:effectLst/>
                <a:latin typeface="-apple-system"/>
              </a:rPr>
              <a:t>Matrice encode toutes les contraintes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D05AFF8-C245-24F0-C86E-3B55F63B49DD}"/>
                  </a:ext>
                </a:extLst>
              </p14:cNvPr>
              <p14:cNvContentPartPr/>
              <p14:nvPr/>
            </p14:nvContentPartPr>
            <p14:xfrm>
              <a:off x="3634500" y="403086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D05AFF8-C245-24F0-C86E-3B55F63B49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28380" y="402474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043C27B-620D-AC35-4412-2DE279A8CEB5}"/>
                  </a:ext>
                </a:extLst>
              </p14:cNvPr>
              <p14:cNvContentPartPr/>
              <p14:nvPr/>
            </p14:nvContentPartPr>
            <p14:xfrm>
              <a:off x="3444060" y="304806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043C27B-620D-AC35-4412-2DE279A8CE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37940" y="3041940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3027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030F2-5F63-0666-2514-A7CD98256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5ED2C26-8209-ABD9-B6B4-59B3A6DE89CB}"/>
              </a:ext>
            </a:extLst>
          </p:cNvPr>
          <p:cNvSpPr txBox="1"/>
          <p:nvPr/>
        </p:nvSpPr>
        <p:spPr>
          <a:xfrm>
            <a:off x="190500" y="119390"/>
            <a:ext cx="1182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Analyse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9B3535-C22D-C7CB-60ED-CC12C833335C}"/>
              </a:ext>
            </a:extLst>
          </p:cNvPr>
          <p:cNvSpPr/>
          <p:nvPr/>
        </p:nvSpPr>
        <p:spPr>
          <a:xfrm flipV="1">
            <a:off x="0" y="6826910"/>
            <a:ext cx="12198350" cy="6218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522FE3-1259-138B-42D2-E430D3D3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DAA9-4525-4901-853B-FDBCEE505306}" type="slidenum">
              <a:rPr lang="fr-FR" smtClean="0"/>
              <a:t>3</a:t>
            </a:fld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188BE-72CF-72DE-2DAB-1BEF4FDB3C6D}"/>
              </a:ext>
            </a:extLst>
          </p:cNvPr>
          <p:cNvSpPr txBox="1"/>
          <p:nvPr/>
        </p:nvSpPr>
        <p:spPr>
          <a:xfrm>
            <a:off x="368300" y="842669"/>
            <a:ext cx="1182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/>
              <a:t>Problème de satisfaction de contraintes (CSP)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B1D73B-8CAC-7EEB-1EC7-FD4F3FA64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8308"/>
              </p:ext>
            </p:extLst>
          </p:nvPr>
        </p:nvGraphicFramePr>
        <p:xfrm>
          <a:off x="608433" y="1781023"/>
          <a:ext cx="1064331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204">
                  <a:extLst>
                    <a:ext uri="{9D8B030D-6E8A-4147-A177-3AD203B41FA5}">
                      <a16:colId xmlns:a16="http://schemas.microsoft.com/office/drawing/2014/main" val="3641173870"/>
                    </a:ext>
                  </a:extLst>
                </a:gridCol>
                <a:gridCol w="4376553">
                  <a:extLst>
                    <a:ext uri="{9D8B030D-6E8A-4147-A177-3AD203B41FA5}">
                      <a16:colId xmlns:a16="http://schemas.microsoft.com/office/drawing/2014/main" val="3481205300"/>
                    </a:ext>
                  </a:extLst>
                </a:gridCol>
                <a:gridCol w="4376553">
                  <a:extLst>
                    <a:ext uri="{9D8B030D-6E8A-4147-A177-3AD203B41FA5}">
                      <a16:colId xmlns:a16="http://schemas.microsoft.com/office/drawing/2014/main" val="25984115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Variables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 pièces à placer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Pièce rouge = (</a:t>
                      </a:r>
                      <a:r>
                        <a:rPr lang="fr-FR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x,y,r</a:t>
                      </a:r>
                      <a:r>
                        <a:rPr lang="fr-F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), 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88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Domaines (D)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Positions et rotations valides</a:t>
                      </a:r>
                      <a:endParaRPr lang="fr-FR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(0≤x&lt;11, 0≤y&lt;5, 0≤r&lt;8)</a:t>
                      </a:r>
                      <a:endParaRPr lang="fr-FR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71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Contraintes (C)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Règles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Pas de superposition</a:t>
                      </a:r>
                      <a:br>
                        <a:rPr lang="fr-FR" dirty="0"/>
                      </a:b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Grille remplie</a:t>
                      </a:r>
                      <a:br>
                        <a:rPr lang="fr-FR" dirty="0"/>
                      </a:b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1 fois chaque pièce</a:t>
                      </a:r>
                      <a:endParaRPr lang="fr-FR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03901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846744-1895-D316-7C38-24EC8BBDB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702874"/>
              </p:ext>
            </p:extLst>
          </p:nvPr>
        </p:nvGraphicFramePr>
        <p:xfrm>
          <a:off x="1916349" y="3847158"/>
          <a:ext cx="7879404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617">
                  <a:extLst>
                    <a:ext uri="{9D8B030D-6E8A-4147-A177-3AD203B41FA5}">
                      <a16:colId xmlns:a16="http://schemas.microsoft.com/office/drawing/2014/main" val="3641173870"/>
                    </a:ext>
                  </a:extLst>
                </a:gridCol>
                <a:gridCol w="5502787">
                  <a:extLst>
                    <a:ext uri="{9D8B030D-6E8A-4147-A177-3AD203B41FA5}">
                      <a16:colId xmlns:a16="http://schemas.microsoft.com/office/drawing/2014/main" val="34812053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État Initial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Grille vide 5×11</a:t>
                      </a:r>
                    </a:p>
                    <a:p>
                      <a:r>
                        <a:rPr lang="fr-FR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 pièces disponibles</a:t>
                      </a:r>
                    </a:p>
                    <a:p>
                      <a:r>
                        <a:rPr lang="fr-FR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Chaque pièce: entre 1 et 8 variantes</a:t>
                      </a:r>
                      <a:endParaRPr lang="fr-FR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88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Contrainte SAT</a:t>
                      </a:r>
                      <a:endParaRPr lang="fr-FR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Pour chaque position(x,y) : une et une seule pièce ici.</a:t>
                      </a:r>
                      <a:endParaRPr lang="fr-FR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71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Solution CSP</a:t>
                      </a:r>
                      <a:endParaRPr lang="fr-FR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Pièce1 = (0,0,0),</a:t>
                      </a:r>
                      <a:br>
                        <a:rPr lang="fr-FR" dirty="0"/>
                      </a:b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Pièce2 = (1,2,1),</a:t>
                      </a:r>
                    </a:p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fr-FR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039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863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1A5B6-F5F2-6DB9-F1FC-AD3E39F12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C46C60-528D-ADD3-DE5F-F14D0DD9E883}"/>
              </a:ext>
            </a:extLst>
          </p:cNvPr>
          <p:cNvSpPr/>
          <p:nvPr/>
        </p:nvSpPr>
        <p:spPr>
          <a:xfrm>
            <a:off x="4864100" y="736600"/>
            <a:ext cx="312420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182D39-C25E-B7BD-EEFF-8DB341A72074}"/>
              </a:ext>
            </a:extLst>
          </p:cNvPr>
          <p:cNvSpPr txBox="1"/>
          <p:nvPr/>
        </p:nvSpPr>
        <p:spPr>
          <a:xfrm>
            <a:off x="190500" y="119390"/>
            <a:ext cx="1182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Représentations des états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B5EEDF-160E-F6EB-94A3-CC2D5035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DAA9-4525-4901-853B-FDBCEE505306}" type="slidenum">
              <a:rPr lang="fr-FR" smtClean="0"/>
              <a:t>4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C29E45-9725-CE2B-78FB-F3F7927404B5}"/>
              </a:ext>
            </a:extLst>
          </p:cNvPr>
          <p:cNvSpPr/>
          <p:nvPr/>
        </p:nvSpPr>
        <p:spPr>
          <a:xfrm flipV="1">
            <a:off x="0" y="6826910"/>
            <a:ext cx="12198350" cy="6218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1A52F-FC68-63C9-64F4-C424A21BCA9D}"/>
              </a:ext>
            </a:extLst>
          </p:cNvPr>
          <p:cNvSpPr txBox="1"/>
          <p:nvPr/>
        </p:nvSpPr>
        <p:spPr>
          <a:xfrm>
            <a:off x="368300" y="997808"/>
            <a:ext cx="118237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Plateau : Matrice (5x11) </a:t>
            </a:r>
          </a:p>
          <a:p>
            <a:r>
              <a:rPr lang="fr-FR" sz="2800" dirty="0"/>
              <a:t>	</a:t>
            </a:r>
            <a:r>
              <a:rPr lang="fr-FR" sz="2400" dirty="0"/>
              <a:t>S = {-1, 0, …, N} où N est le nombre de pièces.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Pièces : Matrices (4x4)</a:t>
            </a:r>
          </a:p>
          <a:p>
            <a:pPr lvl="1"/>
            <a:r>
              <a:rPr lang="fr-FR" sz="2800" dirty="0"/>
              <a:t>	</a:t>
            </a:r>
            <a:r>
              <a:rPr lang="fr-FR" sz="2400" dirty="0"/>
              <a:t>P = {0, i} où i est le numéro de la pièce.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0" i="0" dirty="0">
                <a:solidFill>
                  <a:srgbClr val="000000"/>
                </a:solidFill>
                <a:effectLst/>
                <a:latin typeface="-apple-system"/>
              </a:rPr>
              <a:t>Suivi des pièces : Dict[</a:t>
            </a:r>
            <a:r>
              <a:rPr lang="fr-FR" sz="2800" b="0" i="0" dirty="0" err="1">
                <a:solidFill>
                  <a:srgbClr val="000000"/>
                </a:solidFill>
                <a:effectLst/>
                <a:latin typeface="-apple-system"/>
              </a:rPr>
              <a:t>str</a:t>
            </a:r>
            <a:r>
              <a:rPr lang="fr-FR" sz="2800" b="0" i="0" dirty="0">
                <a:solidFill>
                  <a:srgbClr val="000000"/>
                </a:solidFill>
                <a:effectLst/>
                <a:latin typeface="-apple-system"/>
              </a:rPr>
              <a:t>, Info]  </a:t>
            </a:r>
            <a:r>
              <a:rPr lang="fr-FR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# "rouge": {pos:(0,0), var:2}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Condition de fin : </a:t>
            </a:r>
          </a:p>
          <a:p>
            <a:r>
              <a:rPr lang="fr-FR" sz="2800" b="0" i="0" dirty="0">
                <a:solidFill>
                  <a:srgbClr val="000000"/>
                </a:solidFill>
                <a:effectLst/>
                <a:latin typeface="-apple-system"/>
              </a:rPr>
              <a:t>	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-apple-system"/>
              </a:rPr>
              <a:t>∄ case = -1</a:t>
            </a:r>
          </a:p>
          <a:p>
            <a:r>
              <a:rPr lang="fr-FR" sz="2400" b="0" i="0" dirty="0">
                <a:solidFill>
                  <a:srgbClr val="000000"/>
                </a:solidFill>
                <a:effectLst/>
                <a:latin typeface="-apple-system"/>
              </a:rPr>
              <a:t>	∀ i ∈ [0,N] présent une fois</a:t>
            </a:r>
          </a:p>
          <a:p>
            <a:r>
              <a:rPr lang="fr-FR" sz="2400" dirty="0">
                <a:solidFill>
                  <a:srgbClr val="000000"/>
                </a:solidFill>
                <a:latin typeface="-apple-system"/>
              </a:rPr>
              <a:t>	Positions entre Dict et le Plateau cohérentes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882982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1051C-4C05-4FD1-7C35-3E76D40BD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F2384ED-A9AA-3C2B-AC5B-5A1CAC5916CF}"/>
              </a:ext>
            </a:extLst>
          </p:cNvPr>
          <p:cNvSpPr txBox="1"/>
          <p:nvPr/>
        </p:nvSpPr>
        <p:spPr>
          <a:xfrm>
            <a:off x="190500" y="119390"/>
            <a:ext cx="1178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Fonctionnement du Projet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54D509-7934-6753-E45F-B2AB41577CE7}"/>
              </a:ext>
            </a:extLst>
          </p:cNvPr>
          <p:cNvSpPr/>
          <p:nvPr/>
        </p:nvSpPr>
        <p:spPr>
          <a:xfrm>
            <a:off x="-12700" y="6858000"/>
            <a:ext cx="12192000" cy="762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147F1C-0EAB-A718-CC0E-9EA5CD04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DAA9-4525-4901-853B-FDBCEE505306}" type="slidenum">
              <a:rPr lang="fr-FR" smtClean="0"/>
              <a:t>5</a:t>
            </a:fld>
            <a:endParaRPr lang="fr-FR" dirty="0"/>
          </a:p>
        </p:txBody>
      </p:sp>
      <p:pic>
        <p:nvPicPr>
          <p:cNvPr id="5" name="Picture 4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7849C8D8-C0B0-9B2C-1036-42A87B58E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692"/>
            <a:ext cx="12185294" cy="5584183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ECE50CE-D24B-7702-ED96-6C7E04128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55" y="132307"/>
            <a:ext cx="508745" cy="55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431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87D47-2BD6-4422-D424-F8D10656C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589640C-3E54-C01E-B358-8E471401EA41}"/>
              </a:ext>
            </a:extLst>
          </p:cNvPr>
          <p:cNvSpPr txBox="1"/>
          <p:nvPr/>
        </p:nvSpPr>
        <p:spPr>
          <a:xfrm>
            <a:off x="190500" y="119390"/>
            <a:ext cx="1178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Fonctionnement du Projet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D0802B-FB4B-E007-AC63-383DD5B3FEB9}"/>
              </a:ext>
            </a:extLst>
          </p:cNvPr>
          <p:cNvSpPr/>
          <p:nvPr/>
        </p:nvSpPr>
        <p:spPr>
          <a:xfrm>
            <a:off x="-12700" y="6858000"/>
            <a:ext cx="12192000" cy="762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158C88-791C-B535-09D0-58BDB914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DAA9-4525-4901-853B-FDBCEE505306}" type="slidenum">
              <a:rPr lang="fr-FR" smtClean="0"/>
              <a:t>6</a:t>
            </a:fld>
            <a:endParaRPr lang="fr-FR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B185169-1332-3591-6107-8C0B4726D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55" y="132307"/>
            <a:ext cx="508745" cy="55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A5D7FD1-BE7A-F491-5B9C-76663CD6A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" y="2594461"/>
            <a:ext cx="106965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849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063DD-A4F8-C553-6101-39DC007BC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BE51AB-04C8-BC6F-F21E-A537AF0C4AFC}"/>
              </a:ext>
            </a:extLst>
          </p:cNvPr>
          <p:cNvSpPr/>
          <p:nvPr/>
        </p:nvSpPr>
        <p:spPr>
          <a:xfrm>
            <a:off x="4864100" y="736600"/>
            <a:ext cx="312420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D6EB6C-753F-64CF-66AC-D153FD79527A}"/>
              </a:ext>
            </a:extLst>
          </p:cNvPr>
          <p:cNvSpPr txBox="1"/>
          <p:nvPr/>
        </p:nvSpPr>
        <p:spPr>
          <a:xfrm>
            <a:off x="190500" y="119390"/>
            <a:ext cx="1182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Algorithme de résolution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9D27A7-6390-2C93-E594-9CA888FA0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DAA9-4525-4901-853B-FDBCEE505306}" type="slidenum">
              <a:rPr lang="fr-FR" smtClean="0"/>
              <a:t>7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712EBA-6068-530A-333F-2E74E2650065}"/>
              </a:ext>
            </a:extLst>
          </p:cNvPr>
          <p:cNvSpPr/>
          <p:nvPr/>
        </p:nvSpPr>
        <p:spPr>
          <a:xfrm flipV="1">
            <a:off x="0" y="6826910"/>
            <a:ext cx="12198350" cy="6218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BA10A9-D2BB-4183-4EEB-76121505C5D7}"/>
              </a:ext>
            </a:extLst>
          </p:cNvPr>
          <p:cNvSpPr txBox="1"/>
          <p:nvPr/>
        </p:nvSpPr>
        <p:spPr>
          <a:xfrm>
            <a:off x="368300" y="842669"/>
            <a:ext cx="1182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/>
              <a:t>Algorithme X de </a:t>
            </a:r>
            <a:r>
              <a:rPr lang="fr-FR" sz="2800" dirty="0" err="1"/>
              <a:t>Knuth</a:t>
            </a:r>
            <a:endParaRPr lang="fr-FR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98AD3EF-0F7A-07DF-DB55-8717C0055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153" y="1718335"/>
            <a:ext cx="8898541" cy="377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281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7A91B-1523-AFCD-E7E0-2879EED51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C18F5E-2A76-2D83-9CBD-2F34BF2FA216}"/>
              </a:ext>
            </a:extLst>
          </p:cNvPr>
          <p:cNvSpPr/>
          <p:nvPr/>
        </p:nvSpPr>
        <p:spPr>
          <a:xfrm>
            <a:off x="4864100" y="736600"/>
            <a:ext cx="312420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96FC21-9223-7A5B-B199-AE7876A6D79F}"/>
              </a:ext>
            </a:extLst>
          </p:cNvPr>
          <p:cNvSpPr txBox="1"/>
          <p:nvPr/>
        </p:nvSpPr>
        <p:spPr>
          <a:xfrm>
            <a:off x="190500" y="119390"/>
            <a:ext cx="1182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Algorithme de résolution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7839D4-02D5-F396-8714-AF2F7EE3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DAA9-4525-4901-853B-FDBCEE505306}" type="slidenum">
              <a:rPr lang="fr-FR" smtClean="0"/>
              <a:t>8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34E708-9DF1-73D1-FB7A-44DC32100CF1}"/>
              </a:ext>
            </a:extLst>
          </p:cNvPr>
          <p:cNvSpPr/>
          <p:nvPr/>
        </p:nvSpPr>
        <p:spPr>
          <a:xfrm flipV="1">
            <a:off x="0" y="6826910"/>
            <a:ext cx="12198350" cy="6218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BF1C65-60A6-5D15-40F6-AA3DCF6AF63F}"/>
              </a:ext>
            </a:extLst>
          </p:cNvPr>
          <p:cNvSpPr txBox="1"/>
          <p:nvPr/>
        </p:nvSpPr>
        <p:spPr>
          <a:xfrm>
            <a:off x="368300" y="842669"/>
            <a:ext cx="1182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/>
              <a:t>Algorithme X de </a:t>
            </a:r>
            <a:r>
              <a:rPr lang="fr-FR" sz="2800" dirty="0" err="1"/>
              <a:t>Knuth</a:t>
            </a:r>
            <a:endParaRPr lang="fr-FR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E8C96D-4D65-B0FC-8793-3C292FC2D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6896" y="1691935"/>
            <a:ext cx="8264455" cy="448511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D731D7C-655A-5257-1F86-00033CBEB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117706"/>
              </p:ext>
            </p:extLst>
          </p:nvPr>
        </p:nvGraphicFramePr>
        <p:xfrm>
          <a:off x="5211031" y="471828"/>
          <a:ext cx="1861797" cy="1004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599">
                  <a:extLst>
                    <a:ext uri="{9D8B030D-6E8A-4147-A177-3AD203B41FA5}">
                      <a16:colId xmlns:a16="http://schemas.microsoft.com/office/drawing/2014/main" val="2375957307"/>
                    </a:ext>
                  </a:extLst>
                </a:gridCol>
                <a:gridCol w="620599">
                  <a:extLst>
                    <a:ext uri="{9D8B030D-6E8A-4147-A177-3AD203B41FA5}">
                      <a16:colId xmlns:a16="http://schemas.microsoft.com/office/drawing/2014/main" val="3645725508"/>
                    </a:ext>
                  </a:extLst>
                </a:gridCol>
                <a:gridCol w="620599">
                  <a:extLst>
                    <a:ext uri="{9D8B030D-6E8A-4147-A177-3AD203B41FA5}">
                      <a16:colId xmlns:a16="http://schemas.microsoft.com/office/drawing/2014/main" val="1350101909"/>
                    </a:ext>
                  </a:extLst>
                </a:gridCol>
              </a:tblGrid>
              <a:tr h="502216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ysClr val="windowText" lastClr="000000"/>
                          </a:solidFill>
                        </a:rPr>
                        <a:t>C1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ysClr val="windowText" lastClr="000000"/>
                          </a:solidFill>
                        </a:rPr>
                        <a:t>C2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ysClr val="windowText" lastClr="000000"/>
                          </a:solidFill>
                        </a:rPr>
                        <a:t>C3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34772"/>
                  </a:ext>
                </a:extLst>
              </a:tr>
              <a:tr h="502216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ysClr val="windowText" lastClr="000000"/>
                          </a:solidFill>
                        </a:rPr>
                        <a:t>C4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ysClr val="windowText" lastClr="000000"/>
                          </a:solidFill>
                        </a:rPr>
                        <a:t>C5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ysClr val="windowText" lastClr="000000"/>
                          </a:solidFill>
                        </a:rPr>
                        <a:t>C6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439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374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23DEB-026E-BC89-8E21-A69412654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5E1BD3F-69D4-530D-A453-7E9E63F4B5A6}"/>
              </a:ext>
            </a:extLst>
          </p:cNvPr>
          <p:cNvSpPr/>
          <p:nvPr/>
        </p:nvSpPr>
        <p:spPr>
          <a:xfrm>
            <a:off x="4864100" y="736600"/>
            <a:ext cx="312420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DDDD48-7BCA-4100-CD96-41AAB071EB24}"/>
              </a:ext>
            </a:extLst>
          </p:cNvPr>
          <p:cNvSpPr txBox="1"/>
          <p:nvPr/>
        </p:nvSpPr>
        <p:spPr>
          <a:xfrm>
            <a:off x="190500" y="119390"/>
            <a:ext cx="1182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Algorithme de résolution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3A148D-E7BC-6E33-D4B6-72B6E67E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DAA9-4525-4901-853B-FDBCEE505306}" type="slidenum">
              <a:rPr lang="fr-FR" smtClean="0"/>
              <a:t>9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0639DB-E2F6-63DB-763D-66A45C1653E4}"/>
              </a:ext>
            </a:extLst>
          </p:cNvPr>
          <p:cNvSpPr/>
          <p:nvPr/>
        </p:nvSpPr>
        <p:spPr>
          <a:xfrm flipV="1">
            <a:off x="0" y="6826910"/>
            <a:ext cx="12198350" cy="6218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6487B-BA7B-C2FD-D584-846FAB7F2B5B}"/>
              </a:ext>
            </a:extLst>
          </p:cNvPr>
          <p:cNvSpPr txBox="1"/>
          <p:nvPr/>
        </p:nvSpPr>
        <p:spPr>
          <a:xfrm>
            <a:off x="368300" y="842669"/>
            <a:ext cx="1182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/>
              <a:t>Minimum </a:t>
            </a:r>
            <a:r>
              <a:rPr lang="fr-FR" sz="2800" dirty="0" err="1"/>
              <a:t>Remaining</a:t>
            </a:r>
            <a:r>
              <a:rPr lang="fr-FR" sz="2800" dirty="0"/>
              <a:t> Values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11C844-63C3-8277-7784-D601F5106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093" y="1623760"/>
            <a:ext cx="7544754" cy="382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84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828B9DFBF54D439AB90E5ED3EA8176" ma:contentTypeVersion="6" ma:contentTypeDescription="Crée un document." ma:contentTypeScope="" ma:versionID="cce95d1bb66358ccd04ca61f687e0b23">
  <xsd:schema xmlns:xsd="http://www.w3.org/2001/XMLSchema" xmlns:xs="http://www.w3.org/2001/XMLSchema" xmlns:p="http://schemas.microsoft.com/office/2006/metadata/properties" xmlns:ns3="9bf7c845-a366-49dc-b025-f9eb84a700c1" targetNamespace="http://schemas.microsoft.com/office/2006/metadata/properties" ma:root="true" ma:fieldsID="9ec554f7afdfaacaf232fa51ff26fcdc" ns3:_="">
    <xsd:import namespace="9bf7c845-a366-49dc-b025-f9eb84a700c1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f7c845-a366-49dc-b025-f9eb84a700c1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bf7c845-a366-49dc-b025-f9eb84a700c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F63F36-D62A-4022-9887-1EF50322F0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f7c845-a366-49dc-b025-f9eb84a700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DD19D6-5790-498F-BC79-1D2DDE74EC46}">
  <ds:schemaRefs>
    <ds:schemaRef ds:uri="http://purl.org/dc/elements/1.1/"/>
    <ds:schemaRef ds:uri="9bf7c845-a366-49dc-b025-f9eb84a700c1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B388E63-5D95-4FAB-8180-78D6475EDA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1079</Words>
  <Application>Microsoft Office PowerPoint</Application>
  <PresentationFormat>Widescreen</PresentationFormat>
  <Paragraphs>227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-apple-system</vt:lpstr>
      <vt:lpstr>Aptos</vt:lpstr>
      <vt:lpstr>Aptos Display</vt:lpstr>
      <vt:lpstr>Arial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Traïan BEAUJARD</dc:creator>
  <cp:lastModifiedBy>Traïan BEAUJARD</cp:lastModifiedBy>
  <cp:revision>1</cp:revision>
  <dcterms:created xsi:type="dcterms:W3CDTF">2025-01-04T14:05:37Z</dcterms:created>
  <dcterms:modified xsi:type="dcterms:W3CDTF">2025-01-06T11:40:31Z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0x010100CE828B9DFBF54D439AB90E5ED3EA8176</vt:lpwstr>
  </property>
</Properties>
</file>