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6"/>
  </p:notesMasterIdLst>
  <p:sldIdLst>
    <p:sldId id="2319" r:id="rId2"/>
    <p:sldId id="1638" r:id="rId3"/>
    <p:sldId id="2320" r:id="rId4"/>
    <p:sldId id="846" r:id="rId5"/>
    <p:sldId id="873" r:id="rId6"/>
    <p:sldId id="2357" r:id="rId7"/>
    <p:sldId id="880" r:id="rId8"/>
    <p:sldId id="2358" r:id="rId9"/>
    <p:sldId id="882" r:id="rId10"/>
    <p:sldId id="883" r:id="rId11"/>
    <p:sldId id="2359" r:id="rId12"/>
    <p:sldId id="874" r:id="rId13"/>
    <p:sldId id="876" r:id="rId14"/>
    <p:sldId id="875" r:id="rId15"/>
    <p:sldId id="2325" r:id="rId16"/>
    <p:sldId id="759" r:id="rId17"/>
    <p:sldId id="790" r:id="rId18"/>
    <p:sldId id="791" r:id="rId19"/>
    <p:sldId id="792" r:id="rId20"/>
    <p:sldId id="2326" r:id="rId21"/>
    <p:sldId id="385" r:id="rId22"/>
    <p:sldId id="705" r:id="rId23"/>
    <p:sldId id="732" r:id="rId24"/>
    <p:sldId id="733" r:id="rId25"/>
    <p:sldId id="734" r:id="rId26"/>
    <p:sldId id="737" r:id="rId27"/>
    <p:sldId id="738" r:id="rId28"/>
    <p:sldId id="739" r:id="rId29"/>
    <p:sldId id="742" r:id="rId30"/>
    <p:sldId id="743" r:id="rId31"/>
    <p:sldId id="860" r:id="rId32"/>
    <p:sldId id="2327" r:id="rId33"/>
    <p:sldId id="1263" r:id="rId34"/>
    <p:sldId id="2328" r:id="rId35"/>
    <p:sldId id="1661" r:id="rId36"/>
    <p:sldId id="2329" r:id="rId37"/>
    <p:sldId id="1859" r:id="rId38"/>
    <p:sldId id="2330" r:id="rId39"/>
    <p:sldId id="1475" r:id="rId40"/>
    <p:sldId id="1474" r:id="rId41"/>
    <p:sldId id="1476" r:id="rId42"/>
    <p:sldId id="1478" r:id="rId43"/>
    <p:sldId id="1477" r:id="rId44"/>
    <p:sldId id="1479" r:id="rId45"/>
    <p:sldId id="2361" r:id="rId46"/>
    <p:sldId id="872" r:id="rId47"/>
    <p:sldId id="771" r:id="rId48"/>
    <p:sldId id="773" r:id="rId49"/>
    <p:sldId id="2346" r:id="rId50"/>
    <p:sldId id="775" r:id="rId51"/>
    <p:sldId id="877" r:id="rId52"/>
    <p:sldId id="866" r:id="rId53"/>
    <p:sldId id="2334" r:id="rId54"/>
    <p:sldId id="2336" r:id="rId55"/>
    <p:sldId id="2337" r:id="rId56"/>
    <p:sldId id="2335" r:id="rId57"/>
    <p:sldId id="786" r:id="rId58"/>
    <p:sldId id="878" r:id="rId59"/>
    <p:sldId id="879" r:id="rId60"/>
    <p:sldId id="2338" r:id="rId61"/>
    <p:sldId id="1601" r:id="rId62"/>
    <p:sldId id="2185" r:id="rId63"/>
    <p:sldId id="2078" r:id="rId64"/>
    <p:sldId id="2186" r:id="rId65"/>
    <p:sldId id="2187" r:id="rId66"/>
    <p:sldId id="2188" r:id="rId67"/>
    <p:sldId id="2080" r:id="rId68"/>
    <p:sldId id="2189" r:id="rId69"/>
    <p:sldId id="2190" r:id="rId70"/>
    <p:sldId id="2191" r:id="rId71"/>
    <p:sldId id="2123" r:id="rId72"/>
    <p:sldId id="2124" r:id="rId73"/>
    <p:sldId id="2192" r:id="rId74"/>
    <p:sldId id="2193" r:id="rId75"/>
    <p:sldId id="2125" r:id="rId76"/>
    <p:sldId id="2126" r:id="rId77"/>
    <p:sldId id="2194" r:id="rId78"/>
    <p:sldId id="2195" r:id="rId79"/>
    <p:sldId id="2339" r:id="rId80"/>
    <p:sldId id="909" r:id="rId81"/>
    <p:sldId id="1245" r:id="rId82"/>
    <p:sldId id="1246" r:id="rId83"/>
    <p:sldId id="1247" r:id="rId84"/>
    <p:sldId id="1248" r:id="rId85"/>
    <p:sldId id="2360" r:id="rId86"/>
    <p:sldId id="1623" r:id="rId87"/>
    <p:sldId id="1768" r:id="rId88"/>
    <p:sldId id="1769" r:id="rId89"/>
    <p:sldId id="1770" r:id="rId90"/>
    <p:sldId id="1974" r:id="rId91"/>
    <p:sldId id="1975" r:id="rId92"/>
    <p:sldId id="1980" r:id="rId93"/>
    <p:sldId id="1968" r:id="rId94"/>
    <p:sldId id="1969" r:id="rId95"/>
    <p:sldId id="1970" r:id="rId96"/>
    <p:sldId id="1971" r:id="rId97"/>
    <p:sldId id="1981" r:id="rId98"/>
    <p:sldId id="1982" r:id="rId99"/>
    <p:sldId id="1983" r:id="rId100"/>
    <p:sldId id="1776" r:id="rId101"/>
    <p:sldId id="1777" r:id="rId102"/>
    <p:sldId id="1778" r:id="rId103"/>
    <p:sldId id="1779" r:id="rId104"/>
    <p:sldId id="1984" r:id="rId105"/>
    <p:sldId id="1985" r:id="rId106"/>
    <p:sldId id="1986" r:id="rId107"/>
    <p:sldId id="1780" r:id="rId108"/>
    <p:sldId id="1781" r:id="rId109"/>
    <p:sldId id="1782" r:id="rId110"/>
    <p:sldId id="1990" r:id="rId111"/>
    <p:sldId id="1987" r:id="rId112"/>
    <p:sldId id="1988" r:id="rId113"/>
    <p:sldId id="1989" r:id="rId114"/>
    <p:sldId id="2345" r:id="rId115"/>
  </p:sldIdLst>
  <p:sldSz cx="10160000" cy="5715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200" userDrawn="1">
          <p15:clr>
            <a:srgbClr val="A4A3A4"/>
          </p15:clr>
        </p15:guide>
        <p15:guide id="3" orient="horz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0BB5"/>
    <a:srgbClr val="AF4C01"/>
    <a:srgbClr val="292B2F"/>
    <a:srgbClr val="464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9" autoAdjust="0"/>
    <p:restoredTop sz="94101" autoAdjust="0"/>
  </p:normalViewPr>
  <p:slideViewPr>
    <p:cSldViewPr>
      <p:cViewPr varScale="1">
        <p:scale>
          <a:sx n="124" d="100"/>
          <a:sy n="124" d="100"/>
        </p:scale>
        <p:origin x="282" y="102"/>
      </p:cViewPr>
      <p:guideLst>
        <p:guide orient="horz" pos="2160"/>
        <p:guide pos="3200"/>
        <p:guide orient="horz" pos="18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71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5DB09-8A09-48E4-9F97-A472B933E51B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CB675-332D-4975-AFEC-7AE3371D652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069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CB675-332D-4975-AFEC-7AE3371D652F}" type="slidenum">
              <a:rPr lang="fr-FR" smtClean="0"/>
              <a:pPr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4855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62000" y="1775360"/>
            <a:ext cx="8636000" cy="1225021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238500"/>
            <a:ext cx="71120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9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9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66000" y="228870"/>
            <a:ext cx="2286000" cy="4876271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8000" y="228870"/>
            <a:ext cx="6688667" cy="487627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2570" y="3672420"/>
            <a:ext cx="8636000" cy="1135063"/>
          </a:xfrm>
        </p:spPr>
        <p:txBody>
          <a:bodyPr anchor="t"/>
          <a:lstStyle>
            <a:lvl1pPr algn="l">
              <a:defRPr sz="4444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02570" y="2422261"/>
            <a:ext cx="8636000" cy="1250156"/>
          </a:xfrm>
        </p:spPr>
        <p:txBody>
          <a:bodyPr anchor="b"/>
          <a:lstStyle>
            <a:lvl1pPr marL="0" indent="0">
              <a:buNone/>
              <a:defRPr sz="2222">
                <a:solidFill>
                  <a:schemeClr val="tx1">
                    <a:tint val="75000"/>
                  </a:schemeClr>
                </a:solidFill>
              </a:defRPr>
            </a:lvl1pPr>
            <a:lvl2pPr marL="50799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990" indent="0">
              <a:buNone/>
              <a:defRPr sz="1778">
                <a:solidFill>
                  <a:schemeClr val="tx1">
                    <a:tint val="75000"/>
                  </a:schemeClr>
                </a:solidFill>
              </a:defRPr>
            </a:lvl3pPr>
            <a:lvl4pPr marL="152398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4pPr>
            <a:lvl5pPr marL="203198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5pPr>
            <a:lvl6pPr marL="2539975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6pPr>
            <a:lvl7pPr marL="3047970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7pPr>
            <a:lvl8pPr marL="3555964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8pPr>
            <a:lvl9pPr marL="4063959" indent="0">
              <a:buNone/>
              <a:defRPr sz="15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8000" y="1333500"/>
            <a:ext cx="4487333" cy="3771636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64667" y="1333500"/>
            <a:ext cx="4487333" cy="3771636"/>
          </a:xfrm>
        </p:spPr>
        <p:txBody>
          <a:bodyPr/>
          <a:lstStyle>
            <a:lvl1pPr>
              <a:defRPr sz="3111"/>
            </a:lvl1pPr>
            <a:lvl2pPr>
              <a:defRPr sz="2667"/>
            </a:lvl2pPr>
            <a:lvl3pPr>
              <a:defRPr sz="2222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8000" y="1279264"/>
            <a:ext cx="4489098" cy="533135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8000" y="1812396"/>
            <a:ext cx="4489098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61148" y="1279264"/>
            <a:ext cx="4490861" cy="533135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995" indent="0">
              <a:buNone/>
              <a:defRPr sz="2222" b="1"/>
            </a:lvl2pPr>
            <a:lvl3pPr marL="1015990" indent="0">
              <a:buNone/>
              <a:defRPr sz="2000" b="1"/>
            </a:lvl3pPr>
            <a:lvl4pPr marL="1523985" indent="0">
              <a:buNone/>
              <a:defRPr sz="1778" b="1"/>
            </a:lvl4pPr>
            <a:lvl5pPr marL="2031980" indent="0">
              <a:buNone/>
              <a:defRPr sz="1778" b="1"/>
            </a:lvl5pPr>
            <a:lvl6pPr marL="2539975" indent="0">
              <a:buNone/>
              <a:defRPr sz="1778" b="1"/>
            </a:lvl6pPr>
            <a:lvl7pPr marL="3047970" indent="0">
              <a:buNone/>
              <a:defRPr sz="1778" b="1"/>
            </a:lvl7pPr>
            <a:lvl8pPr marL="3555964" indent="0">
              <a:buNone/>
              <a:defRPr sz="1778" b="1"/>
            </a:lvl8pPr>
            <a:lvl9pPr marL="4063959" indent="0">
              <a:buNone/>
              <a:defRPr sz="17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61148" y="1812396"/>
            <a:ext cx="4490861" cy="3292740"/>
          </a:xfrm>
        </p:spPr>
        <p:txBody>
          <a:bodyPr/>
          <a:lstStyle>
            <a:lvl1pPr>
              <a:defRPr sz="2667"/>
            </a:lvl1pPr>
            <a:lvl2pPr>
              <a:defRPr sz="2222"/>
            </a:lvl2pPr>
            <a:lvl3pPr>
              <a:defRPr sz="2000"/>
            </a:lvl3pPr>
            <a:lvl4pPr>
              <a:defRPr sz="1778"/>
            </a:lvl4pPr>
            <a:lvl5pPr>
              <a:defRPr sz="1778"/>
            </a:lvl5pPr>
            <a:lvl6pPr>
              <a:defRPr sz="1778"/>
            </a:lvl6pPr>
            <a:lvl7pPr>
              <a:defRPr sz="1778"/>
            </a:lvl7pPr>
            <a:lvl8pPr>
              <a:defRPr sz="1778"/>
            </a:lvl8pPr>
            <a:lvl9pPr>
              <a:defRPr sz="17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3" y="227543"/>
            <a:ext cx="3342570" cy="968375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72278" y="227542"/>
            <a:ext cx="5679722" cy="4877594"/>
          </a:xfrm>
        </p:spPr>
        <p:txBody>
          <a:bodyPr/>
          <a:lstStyle>
            <a:lvl1pPr>
              <a:defRPr sz="3556"/>
            </a:lvl1pPr>
            <a:lvl2pPr>
              <a:defRPr sz="3111"/>
            </a:lvl2pPr>
            <a:lvl3pPr>
              <a:defRPr sz="2667"/>
            </a:lvl3pPr>
            <a:lvl4pPr>
              <a:defRPr sz="2222"/>
            </a:lvl4pPr>
            <a:lvl5pPr>
              <a:defRPr sz="2222"/>
            </a:lvl5pPr>
            <a:lvl6pPr>
              <a:defRPr sz="2222"/>
            </a:lvl6pPr>
            <a:lvl7pPr>
              <a:defRPr sz="2222"/>
            </a:lvl7pPr>
            <a:lvl8pPr>
              <a:defRPr sz="2222"/>
            </a:lvl8pPr>
            <a:lvl9pPr>
              <a:defRPr sz="222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8003" y="1195920"/>
            <a:ext cx="3342570" cy="3909219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1431" y="4000500"/>
            <a:ext cx="6096000" cy="472282"/>
          </a:xfrm>
        </p:spPr>
        <p:txBody>
          <a:bodyPr anchor="b"/>
          <a:lstStyle>
            <a:lvl1pPr algn="l">
              <a:defRPr sz="2222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91431" y="510646"/>
            <a:ext cx="6096000" cy="3429000"/>
          </a:xfrm>
        </p:spPr>
        <p:txBody>
          <a:bodyPr/>
          <a:lstStyle>
            <a:lvl1pPr marL="0" indent="0">
              <a:buNone/>
              <a:defRPr sz="3556"/>
            </a:lvl1pPr>
            <a:lvl2pPr marL="507995" indent="0">
              <a:buNone/>
              <a:defRPr sz="3111"/>
            </a:lvl2pPr>
            <a:lvl3pPr marL="1015990" indent="0">
              <a:buNone/>
              <a:defRPr sz="2667"/>
            </a:lvl3pPr>
            <a:lvl4pPr marL="1523985" indent="0">
              <a:buNone/>
              <a:defRPr sz="2222"/>
            </a:lvl4pPr>
            <a:lvl5pPr marL="2031980" indent="0">
              <a:buNone/>
              <a:defRPr sz="2222"/>
            </a:lvl5pPr>
            <a:lvl6pPr marL="2539975" indent="0">
              <a:buNone/>
              <a:defRPr sz="2222"/>
            </a:lvl6pPr>
            <a:lvl7pPr marL="3047970" indent="0">
              <a:buNone/>
              <a:defRPr sz="2222"/>
            </a:lvl7pPr>
            <a:lvl8pPr marL="3555964" indent="0">
              <a:buNone/>
              <a:defRPr sz="2222"/>
            </a:lvl8pPr>
            <a:lvl9pPr marL="4063959" indent="0">
              <a:buNone/>
              <a:defRPr sz="2222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91431" y="4472782"/>
            <a:ext cx="6096000" cy="670718"/>
          </a:xfrm>
        </p:spPr>
        <p:txBody>
          <a:bodyPr/>
          <a:lstStyle>
            <a:lvl1pPr marL="0" indent="0">
              <a:buNone/>
              <a:defRPr sz="1556"/>
            </a:lvl1pPr>
            <a:lvl2pPr marL="507995" indent="0">
              <a:buNone/>
              <a:defRPr sz="1333"/>
            </a:lvl2pPr>
            <a:lvl3pPr marL="1015990" indent="0">
              <a:buNone/>
              <a:defRPr sz="1111"/>
            </a:lvl3pPr>
            <a:lvl4pPr marL="1523985" indent="0">
              <a:buNone/>
              <a:defRPr sz="1000"/>
            </a:lvl4pPr>
            <a:lvl5pPr marL="2031980" indent="0">
              <a:buNone/>
              <a:defRPr sz="1000"/>
            </a:lvl5pPr>
            <a:lvl6pPr marL="2539975" indent="0">
              <a:buNone/>
              <a:defRPr sz="1000"/>
            </a:lvl6pPr>
            <a:lvl7pPr marL="3047970" indent="0">
              <a:buNone/>
              <a:defRPr sz="1000"/>
            </a:lvl7pPr>
            <a:lvl8pPr marL="3555964" indent="0">
              <a:buNone/>
              <a:defRPr sz="1000"/>
            </a:lvl8pPr>
            <a:lvl9pPr marL="406395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8000" y="228865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8000" y="1333500"/>
            <a:ext cx="91440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508000" y="5296964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27BFF-DBE0-47C7-BC97-378726DD0025}" type="datetimeFigureOut">
              <a:rPr lang="fr-FR" smtClean="0"/>
              <a:pPr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71334" y="5296964"/>
            <a:ext cx="3217333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7281333" y="5296964"/>
            <a:ext cx="2370667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78809-4765-4BB2-AFEC-C115B7A6826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defTabSz="1015990" rtl="0" eaLnBrk="1" latinLnBrk="0" hangingPunct="1">
        <a:spcBef>
          <a:spcPct val="0"/>
        </a:spcBef>
        <a:buNone/>
        <a:defRPr sz="48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96" indent="-380996" algn="l" defTabSz="1015990" rtl="0" eaLnBrk="1" latinLnBrk="0" hangingPunct="1">
        <a:spcBef>
          <a:spcPct val="20000"/>
        </a:spcBef>
        <a:buFont typeface="Arial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1pPr>
      <a:lvl2pPr marL="825492" indent="-317497" algn="l" defTabSz="1015990" rtl="0" eaLnBrk="1" latinLnBrk="0" hangingPunct="1">
        <a:spcBef>
          <a:spcPct val="20000"/>
        </a:spcBef>
        <a:buFont typeface="Arial" pitchFamily="34" charset="0"/>
        <a:buChar char="–"/>
        <a:defRPr sz="3111" kern="1200">
          <a:solidFill>
            <a:schemeClr val="tx1"/>
          </a:solidFill>
          <a:latin typeface="+mn-lt"/>
          <a:ea typeface="+mn-ea"/>
          <a:cs typeface="+mn-cs"/>
        </a:defRPr>
      </a:lvl2pPr>
      <a:lvl3pPr marL="126998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1777982" indent="-253997" algn="l" defTabSz="1015990" rtl="0" eaLnBrk="1" latinLnBrk="0" hangingPunct="1">
        <a:spcBef>
          <a:spcPct val="20000"/>
        </a:spcBef>
        <a:buFont typeface="Arial" pitchFamily="34" charset="0"/>
        <a:buChar char="–"/>
        <a:defRPr sz="2222" kern="1200">
          <a:solidFill>
            <a:schemeClr val="tx1"/>
          </a:solidFill>
          <a:latin typeface="+mn-lt"/>
          <a:ea typeface="+mn-ea"/>
          <a:cs typeface="+mn-cs"/>
        </a:defRPr>
      </a:lvl4pPr>
      <a:lvl5pPr marL="2285977" indent="-253997" algn="l" defTabSz="1015990" rtl="0" eaLnBrk="1" latinLnBrk="0" hangingPunct="1">
        <a:spcBef>
          <a:spcPct val="20000"/>
        </a:spcBef>
        <a:buFont typeface="Arial" pitchFamily="34" charset="0"/>
        <a:buChar char="»"/>
        <a:defRPr sz="2222" kern="1200">
          <a:solidFill>
            <a:schemeClr val="tx1"/>
          </a:solidFill>
          <a:latin typeface="+mn-lt"/>
          <a:ea typeface="+mn-ea"/>
          <a:cs typeface="+mn-cs"/>
        </a:defRPr>
      </a:lvl5pPr>
      <a:lvl6pPr marL="279397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6pPr>
      <a:lvl7pPr marL="330196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7pPr>
      <a:lvl8pPr marL="3809962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8pPr>
      <a:lvl9pPr marL="4317957" indent="-253997" algn="l" defTabSz="1015990" rtl="0" eaLnBrk="1" latinLnBrk="0" hangingPunct="1">
        <a:spcBef>
          <a:spcPct val="20000"/>
        </a:spcBef>
        <a:buFont typeface="Arial" pitchFamily="34" charset="0"/>
        <a:buChar char="•"/>
        <a:defRPr sz="22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99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99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98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98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975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970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964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959" algn="l" defTabSz="10159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07D6161-8319-868B-4EFB-5DFC794039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56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Qu’exulte tout l’univers,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que soit chantée en tous lieux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la puissance de Dieu.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Dans une même allégresse 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terre et cieux dansent de joie, chantent alléluia !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105236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769268"/>
            <a:ext cx="10160000" cy="502923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3 – Tu viens sauver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tes enfants égarés,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71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06964"/>
            <a:ext cx="10160000" cy="502923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Qui dans leur cœur espèrent en ton amour,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535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06964"/>
            <a:ext cx="10160000" cy="502923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Dans leur angoisse,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ils ont crié vers Toi,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29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06964"/>
            <a:ext cx="10160000" cy="502923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Seigneur, Tu entends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le son de leur voix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72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1057300"/>
            <a:ext cx="10160000" cy="4741201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Sois loué, Seigneur,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pour ta grandeur,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Sois loué pour tous tes bienfaits.</a:t>
            </a:r>
          </a:p>
        </p:txBody>
      </p:sp>
    </p:spTree>
    <p:extLst>
      <p:ext uri="{BB962C8B-B14F-4D97-AF65-F5344CB8AC3E}">
        <p14:creationId xmlns:p14="http://schemas.microsoft.com/office/powerpoint/2010/main" val="32575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121196"/>
            <a:ext cx="10160000" cy="5677305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6000" b="1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Gloire à Toi, Seigneur,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tu es vainqueur,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Ton amour inonde nos cœurs.</a:t>
            </a:r>
          </a:p>
        </p:txBody>
      </p:sp>
    </p:spTree>
    <p:extLst>
      <p:ext uri="{BB962C8B-B14F-4D97-AF65-F5344CB8AC3E}">
        <p14:creationId xmlns:p14="http://schemas.microsoft.com/office/powerpoint/2010/main" val="285308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0"/>
            <a:ext cx="9144000" cy="5714999"/>
          </a:xfrm>
        </p:spPr>
        <p:txBody>
          <a:bodyPr>
            <a:normAutofit/>
          </a:bodyPr>
          <a:lstStyle/>
          <a:p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Que ma bouche chante ta louange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19003652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06964"/>
            <a:ext cx="10160000" cy="502923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4 – Des ennemis,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Toi, tu m’as délivré,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7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06964"/>
            <a:ext cx="10160000" cy="502923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De l’agresseur,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Tu m’as fait triompher,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41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06964"/>
            <a:ext cx="10160000" cy="502923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Je te rends grâce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au milieu des nations,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41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4. Que chacun reconnaisse :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Jésus notre roi.</a:t>
            </a:r>
          </a:p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Rejetons nos tristesses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Pour une éternité de joie.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358596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706964"/>
            <a:ext cx="10160000" cy="502923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Seigneur, en tout temps, je fête ton nom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099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1057300"/>
            <a:ext cx="10160000" cy="4741201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Sois loué, Seigneur,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pour ta grandeur,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Sois loué pour tous tes bienfaits.</a:t>
            </a:r>
          </a:p>
        </p:txBody>
      </p:sp>
    </p:spTree>
    <p:extLst>
      <p:ext uri="{BB962C8B-B14F-4D97-AF65-F5344CB8AC3E}">
        <p14:creationId xmlns:p14="http://schemas.microsoft.com/office/powerpoint/2010/main" val="359354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121196"/>
            <a:ext cx="10160000" cy="5677305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6000" b="1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Gloire à Toi, Seigneur,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tu es vainqueur,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Ton amour inonde nos cœurs.</a:t>
            </a:r>
          </a:p>
        </p:txBody>
      </p:sp>
    </p:spTree>
    <p:extLst>
      <p:ext uri="{BB962C8B-B14F-4D97-AF65-F5344CB8AC3E}">
        <p14:creationId xmlns:p14="http://schemas.microsoft.com/office/powerpoint/2010/main" val="1852660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0"/>
            <a:ext cx="9144000" cy="5714999"/>
          </a:xfrm>
        </p:spPr>
        <p:txBody>
          <a:bodyPr>
            <a:normAutofit/>
          </a:bodyPr>
          <a:lstStyle/>
          <a:p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Que ma bouche chante ta louange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76370649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0B491-A7EA-7BD1-59AE-D893EB193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A291640-A79D-1352-1CBA-CABE097CF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38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Qu’exulte tout l’univers,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que soit chantée en tous lieux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la puissance de Dieu.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Dans une même allégresse 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terre et cieux dansent de joie, chantent alléluia !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380355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5. Toi l’unique Seigneur,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Envoie l’Esprit d’amour.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Viens régner dans nos cœurs, Nous voulons hâter ton retour.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282057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>
                <a:effectLst/>
                <a:latin typeface="CG Omega"/>
              </a:rPr>
              <a:t>Qu’exulte </a:t>
            </a:r>
            <a:r>
              <a:rPr lang="fr-FR" sz="5400" b="0" i="0" dirty="0">
                <a:effectLst/>
                <a:latin typeface="CG Omega"/>
              </a:rPr>
              <a:t>tout l’univers,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que soit chantée en tous lieux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la puissance de Dieu.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Dans une même allégresse 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terre et cieux dansent de joie, chantent alléluia !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295385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976CE-A590-BF76-8FA1-2B521788D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7B4C2D7-9518-3986-2509-3561E4D110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1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0168000" cy="5715000"/>
          </a:xfrm>
          <a:noFill/>
        </p:spPr>
        <p:txBody>
          <a:bodyPr anchor="ctr">
            <a:noAutofit/>
          </a:bodyPr>
          <a:lstStyle/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endParaRPr lang="fr-FR" sz="6000" dirty="0">
              <a:latin typeface="CG Omega"/>
            </a:endParaRP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800" dirty="0">
                <a:latin typeface="CG Omega"/>
              </a:rPr>
              <a:t>J’ai vu des fleuves d’eau vive, 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800" b="1" dirty="0">
                <a:latin typeface="CG Omega"/>
              </a:rPr>
              <a:t>Alléluia,  Alléluia !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800" dirty="0">
                <a:latin typeface="CG Omega"/>
              </a:rPr>
              <a:t>Jaillir du côté du Temple,  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800" b="1" dirty="0">
                <a:latin typeface="CG Omega"/>
              </a:rPr>
              <a:t>Alléluia,  Alléluia !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endParaRPr lang="fr-FR" sz="6000" dirty="0">
              <a:latin typeface="CG Ome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54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0168000" cy="5715000"/>
          </a:xfrm>
          <a:noFill/>
        </p:spPr>
        <p:txBody>
          <a:bodyPr anchor="ctr">
            <a:noAutofit/>
          </a:bodyPr>
          <a:lstStyle/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endParaRPr lang="fr-FR" sz="6000" dirty="0">
              <a:latin typeface="CG Omega" pitchFamily="34" charset="0"/>
            </a:endParaRP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600" dirty="0">
                <a:latin typeface="CG Omega"/>
              </a:rPr>
              <a:t>J’ai vu la source du Temple, </a:t>
            </a:r>
            <a:r>
              <a:rPr lang="fr-FR" sz="5600" b="1" dirty="0">
                <a:latin typeface="CG Omega"/>
              </a:rPr>
              <a:t>Alléluia, Alléluia !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600" dirty="0">
                <a:latin typeface="CG Omega"/>
              </a:rPr>
              <a:t>Grandir en un fleuve immense  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600" b="1" dirty="0">
                <a:latin typeface="CG Omega"/>
              </a:rPr>
              <a:t>Alléluia,  Alléluia !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endParaRPr lang="fr-FR" sz="6000" dirty="0">
              <a:latin typeface="CG Ome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63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0168000" cy="5715000"/>
          </a:xfrm>
          <a:noFill/>
        </p:spPr>
        <p:txBody>
          <a:bodyPr anchor="ctr">
            <a:noAutofit/>
          </a:bodyPr>
          <a:lstStyle/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endParaRPr lang="fr-FR" sz="6000" dirty="0">
              <a:latin typeface="CG Omega" pitchFamily="34" charset="0"/>
            </a:endParaRP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600" dirty="0">
                <a:latin typeface="CG Omega"/>
              </a:rPr>
              <a:t>Tous ceux que lave l’eau vive,  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600" b="1" dirty="0">
                <a:latin typeface="CG Omega"/>
              </a:rPr>
              <a:t>Alléluia, Alléluia !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600" dirty="0">
                <a:latin typeface="CG Omega"/>
              </a:rPr>
              <a:t>Acclament et chantent ta gloire  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600" b="1" dirty="0">
                <a:latin typeface="CG Omega"/>
              </a:rPr>
              <a:t>Alléluia, Alléluia !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endParaRPr lang="fr-FR" sz="6000" dirty="0">
              <a:latin typeface="CG Ome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5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0168000" cy="5715000"/>
          </a:xfrm>
          <a:noFill/>
        </p:spPr>
        <p:txBody>
          <a:bodyPr anchor="ctr">
            <a:noAutofit/>
          </a:bodyPr>
          <a:lstStyle/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endParaRPr lang="fr-FR" sz="6000" dirty="0">
              <a:latin typeface="CG Omega" pitchFamily="34" charset="0"/>
            </a:endParaRP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400" dirty="0">
                <a:latin typeface="CG Omega"/>
              </a:rPr>
              <a:t>Ton cœur, Jésus, est la source,  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400" b="1" dirty="0">
                <a:latin typeface="CG Omega"/>
              </a:rPr>
              <a:t>Alléluia, Alléluia !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5400" dirty="0">
                <a:latin typeface="CG Omega"/>
              </a:rPr>
              <a:t>D’où coule l’eau de la grâce </a:t>
            </a:r>
            <a:r>
              <a:rPr lang="fr-FR" sz="5400" b="1" dirty="0">
                <a:latin typeface="CG Omega"/>
              </a:rPr>
              <a:t>Alléluia, Alléluia !</a:t>
            </a: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endParaRPr lang="fr-FR" sz="6000" dirty="0">
              <a:latin typeface="CG Ome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127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0160000" cy="5715000"/>
          </a:xfrm>
          <a:noFill/>
        </p:spPr>
        <p:txBody>
          <a:bodyPr anchor="ctr"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500" b="1" dirty="0">
                <a:latin typeface="CG Omega" pitchFamily="34" charset="0"/>
              </a:rPr>
              <a:t>Amis paroissiens, 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500" b="1" dirty="0">
                <a:latin typeface="CG Omega" pitchFamily="34" charset="0"/>
              </a:rPr>
              <a:t>certaines personnes parmi nous 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500" b="1" dirty="0">
                <a:latin typeface="CG Omega" pitchFamily="34" charset="0"/>
              </a:rPr>
              <a:t>sont hypersensibles aux ondes téléphoniques. </a:t>
            </a: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4500" b="1" dirty="0">
                <a:latin typeface="CG Omega" pitchFamily="34" charset="0"/>
              </a:rPr>
              <a:t>Par amitié fraternelle, pourriez-vous éteindre (totalement) votre téléphone ? Merci beaucoup. </a:t>
            </a:r>
          </a:p>
        </p:txBody>
      </p:sp>
    </p:spTree>
    <p:extLst>
      <p:ext uri="{BB962C8B-B14F-4D97-AF65-F5344CB8AC3E}">
        <p14:creationId xmlns:p14="http://schemas.microsoft.com/office/powerpoint/2010/main" val="49967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34DD7-6E77-B106-7E0C-AF1C75A0B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F0C715F-8B5A-D901-6D23-26AC99D5AC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48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 lnSpcReduction="10000"/>
          </a:bodyPr>
          <a:lstStyle/>
          <a:p>
            <a:pPr marL="0" indent="0" algn="ctr">
              <a:buNone/>
            </a:pPr>
            <a:endParaRPr lang="fr-FR" sz="6000" b="1" dirty="0">
              <a:latin typeface="CG Omega" pitchFamily="34" charset="0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Gloire à Dieu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au plus haut des cieux,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Paix sur terre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aux hommes qu’il aime.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9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Nous te louons,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nous te bénissons,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nous t’adorons.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Nous te glorifions</a:t>
            </a:r>
          </a:p>
        </p:txBody>
      </p:sp>
    </p:spTree>
    <p:extLst>
      <p:ext uri="{BB962C8B-B14F-4D97-AF65-F5344CB8AC3E}">
        <p14:creationId xmlns:p14="http://schemas.microsoft.com/office/powerpoint/2010/main" val="16842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nous te rendons grâce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pour ton immense gloire,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Seigneur Dieu, roi du Ciel</a:t>
            </a:r>
          </a:p>
        </p:txBody>
      </p:sp>
    </p:spTree>
    <p:extLst>
      <p:ext uri="{BB962C8B-B14F-4D97-AF65-F5344CB8AC3E}">
        <p14:creationId xmlns:p14="http://schemas.microsoft.com/office/powerpoint/2010/main" val="650131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Dieu le Père Tout Puissant.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Seigneur, Fils unique,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Jésus-Christ,</a:t>
            </a:r>
          </a:p>
        </p:txBody>
      </p:sp>
    </p:spTree>
    <p:extLst>
      <p:ext uri="{BB962C8B-B14F-4D97-AF65-F5344CB8AC3E}">
        <p14:creationId xmlns:p14="http://schemas.microsoft.com/office/powerpoint/2010/main" val="239245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Seigneur Dieu, 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Agneau de Dieu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Le Fils du Père ;</a:t>
            </a:r>
          </a:p>
        </p:txBody>
      </p:sp>
    </p:spTree>
    <p:extLst>
      <p:ext uri="{BB962C8B-B14F-4D97-AF65-F5344CB8AC3E}">
        <p14:creationId xmlns:p14="http://schemas.microsoft.com/office/powerpoint/2010/main" val="2841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Toi qui enlèves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 les péchés du monde, 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Prends pitié de nous ;</a:t>
            </a:r>
          </a:p>
        </p:txBody>
      </p:sp>
    </p:spTree>
    <p:extLst>
      <p:ext uri="{BB962C8B-B14F-4D97-AF65-F5344CB8AC3E}">
        <p14:creationId xmlns:p14="http://schemas.microsoft.com/office/powerpoint/2010/main" val="319331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Toi qui enlèves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 les péchés du monde, 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Reçois notre prière ;</a:t>
            </a:r>
          </a:p>
        </p:txBody>
      </p:sp>
    </p:spTree>
    <p:extLst>
      <p:ext uri="{BB962C8B-B14F-4D97-AF65-F5344CB8AC3E}">
        <p14:creationId xmlns:p14="http://schemas.microsoft.com/office/powerpoint/2010/main" val="47247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Toi qui es assis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 à la droite du Père, 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Prends pitié de nous ;</a:t>
            </a:r>
          </a:p>
        </p:txBody>
      </p:sp>
    </p:spTree>
    <p:extLst>
      <p:ext uri="{BB962C8B-B14F-4D97-AF65-F5344CB8AC3E}">
        <p14:creationId xmlns:p14="http://schemas.microsoft.com/office/powerpoint/2010/main" val="327147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Car toi seul es saint,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Toi seul es Seigneur, 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Toi seul es le Très-Haut :</a:t>
            </a:r>
          </a:p>
        </p:txBody>
      </p:sp>
    </p:spTree>
    <p:extLst>
      <p:ext uri="{BB962C8B-B14F-4D97-AF65-F5344CB8AC3E}">
        <p14:creationId xmlns:p14="http://schemas.microsoft.com/office/powerpoint/2010/main" val="32548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A44DB-A11F-9DE6-4CB0-9FB96C33B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3D51F878-BADC-9128-6541-107F866A70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852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Jésus-Christ,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avec le Saint Esprit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dans la gloire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de Dieu le Père.</a:t>
            </a:r>
          </a:p>
        </p:txBody>
      </p:sp>
    </p:spTree>
    <p:extLst>
      <p:ext uri="{BB962C8B-B14F-4D97-AF65-F5344CB8AC3E}">
        <p14:creationId xmlns:p14="http://schemas.microsoft.com/office/powerpoint/2010/main" val="38388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fr-FR" sz="6000" b="1" dirty="0">
              <a:latin typeface="CG Omega" pitchFamily="34" charset="0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Amen </a:t>
            </a:r>
            <a:r>
              <a:rPr lang="fr-FR" sz="6000" b="1" dirty="0" err="1">
                <a:latin typeface="CG Omega" pitchFamily="34" charset="0"/>
              </a:rPr>
              <a:t>Amen</a:t>
            </a:r>
            <a:r>
              <a:rPr lang="fr-FR" sz="6000" b="1" dirty="0">
                <a:latin typeface="CG Omega" pitchFamily="34" charset="0"/>
              </a:rPr>
              <a:t> </a:t>
            </a:r>
            <a:r>
              <a:rPr lang="fr-FR" sz="6000" b="1" dirty="0" err="1">
                <a:latin typeface="CG Omega" pitchFamily="34" charset="0"/>
              </a:rPr>
              <a:t>Amen</a:t>
            </a:r>
            <a:r>
              <a:rPr lang="fr-FR" sz="6000" b="1" dirty="0">
                <a:latin typeface="CG Omega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829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F4A3C-13AB-A511-3280-6A8AFC1D4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9FF3E57-3309-81F5-20F0-487BE3BCEF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91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8000" y="-1174948"/>
            <a:ext cx="10168000" cy="6889948"/>
          </a:xfrm>
          <a:noFill/>
        </p:spPr>
        <p:txBody>
          <a:bodyPr anchor="ctr">
            <a:noAutofit/>
          </a:bodyPr>
          <a:lstStyle/>
          <a:p>
            <a:pPr marL="0" indent="0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6000" i="1" dirty="0">
                <a:latin typeface="CG Omega"/>
              </a:rPr>
              <a:t>  Psaume 66</a:t>
            </a:r>
            <a:endParaRPr lang="fr-FR" sz="2000" i="1" dirty="0">
              <a:latin typeface="CG Omega"/>
            </a:endParaRPr>
          </a:p>
          <a:p>
            <a:pPr marL="0" indent="0" algn="ctr">
              <a:lnSpc>
                <a:spcPts val="8400"/>
              </a:lnSpc>
              <a:spcBef>
                <a:spcPts val="0"/>
              </a:spcBef>
              <a:buNone/>
            </a:pPr>
            <a:r>
              <a:rPr lang="fr-FR" sz="6000" b="1" i="1" dirty="0">
                <a:latin typeface="CG Omega"/>
              </a:rPr>
              <a:t>« Que les peuples, Dieu, te rendent grâce ; qu’ils te rendent grâce tous ensemble !»</a:t>
            </a:r>
            <a:endParaRPr lang="fr-FR" sz="6000" b="1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10707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8DA93-390A-AE38-1E62-603B62C41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C7029D-6469-DE3E-29C8-ADA399A7A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317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BFA04E5-1EFE-43A7-AD1F-13EF4303E682}"/>
              </a:ext>
            </a:extLst>
          </p:cNvPr>
          <p:cNvSpPr txBox="1"/>
          <p:nvPr/>
        </p:nvSpPr>
        <p:spPr>
          <a:xfrm>
            <a:off x="-32568" y="1705372"/>
            <a:ext cx="1016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latin typeface="CG Omega" panose="020B0604020202020204"/>
              </a:rPr>
              <a:t>Alléluia, Alléluia</a:t>
            </a:r>
          </a:p>
          <a:p>
            <a:pPr algn="ctr"/>
            <a:r>
              <a:rPr lang="fr-FR" sz="6000" b="1" dirty="0">
                <a:latin typeface="CG Omega" panose="020B0604020202020204"/>
              </a:rPr>
              <a:t>Alléluia, Alléluia 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6015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1596E-8106-2361-F5A5-8B7EB3DD2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BF0D214-5633-D999-4B45-8554C611F9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91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2BFA04E5-1EFE-43A7-AD1F-13EF4303E682}"/>
              </a:ext>
            </a:extLst>
          </p:cNvPr>
          <p:cNvSpPr txBox="1"/>
          <p:nvPr/>
        </p:nvSpPr>
        <p:spPr>
          <a:xfrm>
            <a:off x="0" y="913284"/>
            <a:ext cx="1016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dirty="0">
                <a:latin typeface="CG Omega" panose="020B0604020202020204"/>
              </a:rPr>
              <a:t>Seigneur écoute-nous, Seigneur exauce-nous, Regarde notre terre, </a:t>
            </a:r>
            <a:br>
              <a:rPr lang="fr-FR" sz="6000" b="1" dirty="0">
                <a:latin typeface="CG Omega" panose="020B0604020202020204"/>
              </a:rPr>
            </a:br>
            <a:r>
              <a:rPr lang="fr-FR" sz="6000" b="1" dirty="0">
                <a:latin typeface="CG Omega" panose="020B0604020202020204"/>
              </a:rPr>
              <a:t>Entends notre prière</a:t>
            </a:r>
          </a:p>
        </p:txBody>
      </p:sp>
    </p:spTree>
    <p:extLst>
      <p:ext uri="{BB962C8B-B14F-4D97-AF65-F5344CB8AC3E}">
        <p14:creationId xmlns:p14="http://schemas.microsoft.com/office/powerpoint/2010/main" val="33478805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C3FEC-9C13-AC7A-E002-CD88EDA6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7405CE6-913B-B605-A0D7-0DC5FA23BD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616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51A2AE-F8C6-4E48-A525-400B353C4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238125"/>
            <a:ext cx="10167938" cy="6350000"/>
          </a:xfrm>
        </p:spPr>
        <p:txBody>
          <a:bodyPr anchor="ctr">
            <a:noAutofit/>
          </a:bodyPr>
          <a:lstStyle/>
          <a:p>
            <a:pPr marL="1143000" indent="-1143000" algn="ctr" defTabSz="1015990" fontAlgn="auto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fr-FR" sz="6000" dirty="0">
                <a:latin typeface="CG Omega" panose="020B0604020202020204"/>
              </a:rPr>
              <a:t>Prends Seigneur </a:t>
            </a:r>
          </a:p>
          <a:p>
            <a:pPr marL="0" indent="0" algn="ctr" defTabSz="101599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6000" dirty="0">
                <a:latin typeface="CG Omega" panose="020B0604020202020204"/>
              </a:rPr>
              <a:t>et reçois toute ma liberté </a:t>
            </a:r>
            <a:br>
              <a:rPr lang="fr-FR" sz="6000" dirty="0">
                <a:latin typeface="CG Omega" panose="020B0604020202020204"/>
              </a:rPr>
            </a:br>
            <a:r>
              <a:rPr lang="fr-FR" sz="6000" dirty="0">
                <a:latin typeface="CG Omega" panose="020B0604020202020204"/>
              </a:rPr>
              <a:t>Ma mémoire, </a:t>
            </a:r>
          </a:p>
          <a:p>
            <a:pPr marL="0" indent="0" algn="ctr" defTabSz="101599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6000" dirty="0">
                <a:latin typeface="CG Omega" panose="020B0604020202020204"/>
              </a:rPr>
              <a:t>mon intelligence, </a:t>
            </a:r>
          </a:p>
          <a:p>
            <a:pPr marL="0" indent="0" algn="ctr" defTabSz="1015990" fontAlgn="auto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fr-FR" sz="6000" dirty="0">
                <a:latin typeface="CG Omega" panose="020B0604020202020204"/>
              </a:rPr>
              <a:t>toute la volonté.</a:t>
            </a:r>
            <a:endParaRPr lang="fr-FR" sz="6000" b="1" dirty="0">
              <a:latin typeface="CG Omega" panose="020B060402020202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Qu’exulte tout l’univers,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que soit chantée en tous lieux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la puissance de Dieu.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Dans une même allégresse,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terre et cieux dansent de joie, chantent alléluia !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25053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ce réservé du contenu 2">
            <a:extLst>
              <a:ext uri="{FF2B5EF4-FFF2-40B4-BE49-F238E27FC236}">
                <a16:creationId xmlns:a16="http://schemas.microsoft.com/office/drawing/2014/main" id="{F2F6AF8F-E7C9-41E5-80D6-66B2C798B5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317500"/>
            <a:ext cx="10167938" cy="6350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altLang="fr-FR" sz="6000" b="1">
                <a:latin typeface="CG Omega"/>
              </a:rPr>
              <a:t>Donne-moi, donne-moi, </a:t>
            </a:r>
            <a:br>
              <a:rPr lang="fr-FR" altLang="fr-FR" sz="6000" b="1">
                <a:latin typeface="CG Omega"/>
              </a:rPr>
            </a:br>
            <a:r>
              <a:rPr lang="fr-FR" altLang="fr-FR" sz="6000" b="1">
                <a:latin typeface="CG Omega"/>
              </a:rPr>
              <a:t>Donne-moi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altLang="fr-FR" sz="6000" b="1">
                <a:latin typeface="CG Omega"/>
              </a:rPr>
              <a:t>seulement de t'aimer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altLang="fr-FR" sz="6000" b="1">
                <a:latin typeface="CG Omega"/>
              </a:rPr>
              <a:t>(bis) </a:t>
            </a:r>
            <a:endParaRPr lang="fr-FR" altLang="fr-FR" sz="6000" b="1">
              <a:latin typeface="CG Omeg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Espace réservé du contenu 2">
            <a:extLst>
              <a:ext uri="{FF2B5EF4-FFF2-40B4-BE49-F238E27FC236}">
                <a16:creationId xmlns:a16="http://schemas.microsoft.com/office/drawing/2014/main" id="{F5978D2E-C29B-4FE1-B233-E6AF68CDCD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317500"/>
            <a:ext cx="10167938" cy="6350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altLang="fr-FR" sz="6000">
                <a:latin typeface="CG Omega"/>
              </a:rPr>
              <a:t>2. Reçois tout ce que j'ai,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altLang="fr-FR" sz="6000">
                <a:latin typeface="CG Omega"/>
              </a:rPr>
              <a:t>tout ce que je possède </a:t>
            </a:r>
            <a:br>
              <a:rPr lang="fr-FR" altLang="fr-FR" sz="6000">
                <a:latin typeface="CG Omega"/>
              </a:rPr>
            </a:br>
            <a:r>
              <a:rPr lang="fr-FR" altLang="fr-FR" sz="6000">
                <a:latin typeface="CG Omega"/>
              </a:rPr>
              <a:t>C'est toi qui m'as tout donné,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altLang="fr-FR" sz="6000">
                <a:latin typeface="CG Omega"/>
              </a:rPr>
              <a:t>à Toi Seigneur je le rends. </a:t>
            </a:r>
            <a:endParaRPr lang="fr-FR" altLang="fr-FR" sz="6000" b="1">
              <a:latin typeface="CG Omeg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Espace réservé du contenu 2">
            <a:extLst>
              <a:ext uri="{FF2B5EF4-FFF2-40B4-BE49-F238E27FC236}">
                <a16:creationId xmlns:a16="http://schemas.microsoft.com/office/drawing/2014/main" id="{E4F9D4B9-D500-4C4C-893F-2BE92A509B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317500"/>
            <a:ext cx="10167938" cy="6350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altLang="fr-FR" sz="6000" b="1">
                <a:latin typeface="CG Omega"/>
              </a:rPr>
              <a:t>Donne-moi, donne-moi, </a:t>
            </a:r>
            <a:br>
              <a:rPr lang="fr-FR" altLang="fr-FR" sz="6000" b="1">
                <a:latin typeface="CG Omega"/>
              </a:rPr>
            </a:br>
            <a:r>
              <a:rPr lang="fr-FR" altLang="fr-FR" sz="6000" b="1">
                <a:latin typeface="CG Omega"/>
              </a:rPr>
              <a:t>Donne-moi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altLang="fr-FR" sz="6000" b="1">
                <a:latin typeface="CG Omega"/>
              </a:rPr>
              <a:t>seulement de t'aimer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altLang="fr-FR" sz="6000" b="1">
                <a:latin typeface="CG Omega"/>
              </a:rPr>
              <a:t>(bis) </a:t>
            </a:r>
            <a:endParaRPr lang="fr-FR" altLang="fr-FR" sz="6000" b="1">
              <a:latin typeface="CG Omeg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Espace réservé du contenu 2">
            <a:extLst>
              <a:ext uri="{FF2B5EF4-FFF2-40B4-BE49-F238E27FC236}">
                <a16:creationId xmlns:a16="http://schemas.microsoft.com/office/drawing/2014/main" id="{58764CCA-3DFC-416F-9462-6119F2102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317500"/>
            <a:ext cx="10167938" cy="6350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fr-FR" altLang="fr-FR" sz="6000">
                <a:latin typeface="CG Omega"/>
              </a:rPr>
              <a:t>3. Tout est à toi, disposes-en, selon ton entière volonté </a:t>
            </a:r>
            <a:br>
              <a:rPr lang="fr-FR" altLang="fr-FR" sz="6000">
                <a:latin typeface="CG Omega"/>
              </a:rPr>
            </a:br>
            <a:r>
              <a:rPr lang="fr-FR" altLang="fr-FR" sz="6000">
                <a:latin typeface="CG Omega"/>
              </a:rPr>
              <a:t>Et donne-moi ta grâce,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altLang="fr-FR" sz="6000">
                <a:latin typeface="CG Omega"/>
              </a:rPr>
              <a:t>elle seule me suffit.</a:t>
            </a:r>
            <a:endParaRPr lang="fr-FR" altLang="fr-FR" sz="6000" b="1">
              <a:latin typeface="CG Omeg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Espace réservé du contenu 2">
            <a:extLst>
              <a:ext uri="{FF2B5EF4-FFF2-40B4-BE49-F238E27FC236}">
                <a16:creationId xmlns:a16="http://schemas.microsoft.com/office/drawing/2014/main" id="{157FE7E7-6729-4EB0-9E39-0614E3347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-317500"/>
            <a:ext cx="10167938" cy="6350000"/>
          </a:xfrm>
        </p:spPr>
        <p:txBody>
          <a:bodyPr wrap="square" numCol="1" anchor="ctr" anchorCtr="0" compatLnSpc="1">
            <a:prstTxWarp prst="textNoShape">
              <a:avLst/>
            </a:prstTxWarp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altLang="fr-FR" sz="6000" b="1">
                <a:latin typeface="CG Omega"/>
              </a:rPr>
              <a:t>Donne-moi, donne-moi, </a:t>
            </a:r>
            <a:br>
              <a:rPr lang="fr-FR" altLang="fr-FR" sz="6000" b="1">
                <a:latin typeface="CG Omega"/>
              </a:rPr>
            </a:br>
            <a:r>
              <a:rPr lang="fr-FR" altLang="fr-FR" sz="6000" b="1">
                <a:latin typeface="CG Omega"/>
              </a:rPr>
              <a:t>Donne-moi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altLang="fr-FR" sz="6000" b="1">
                <a:latin typeface="CG Omega"/>
              </a:rPr>
              <a:t>seulement de t'aimer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None/>
            </a:pPr>
            <a:r>
              <a:rPr lang="fr-FR" altLang="fr-FR" sz="6000" b="1">
                <a:latin typeface="CG Omega"/>
              </a:rPr>
              <a:t>(bis) </a:t>
            </a:r>
            <a:endParaRPr lang="fr-FR" altLang="fr-FR" sz="6000" b="1">
              <a:latin typeface="CG Omega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08E95-1D23-EE70-8C6C-25448069E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E391C87-29F8-C148-3CDD-B6FB110ADD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7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fr-FR" sz="2000" dirty="0">
              <a:latin typeface="CG Omega" pitchFamily="34" charset="0"/>
            </a:endParaRPr>
          </a:p>
          <a:p>
            <a:pPr marL="0" indent="0" algn="ctr">
              <a:buNone/>
            </a:pPr>
            <a:endParaRPr lang="fr-FR" sz="6000" b="1" dirty="0">
              <a:latin typeface="CG Omega" pitchFamily="34" charset="0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Sanctus, Sanctus,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Sanctus, Sanctus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(bis)</a:t>
            </a:r>
          </a:p>
          <a:p>
            <a:pPr marL="0" indent="0" algn="ctr">
              <a:buNone/>
            </a:pPr>
            <a:endParaRPr lang="fr-FR" sz="6000" dirty="0">
              <a:latin typeface="CG Ome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87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Saint est le Seigneur,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Saint est le Seigneur,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Dieu de l’univers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Dieu de l’univers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(bis)</a:t>
            </a:r>
          </a:p>
        </p:txBody>
      </p:sp>
    </p:spTree>
    <p:extLst>
      <p:ext uri="{BB962C8B-B14F-4D97-AF65-F5344CB8AC3E}">
        <p14:creationId xmlns:p14="http://schemas.microsoft.com/office/powerpoint/2010/main" val="28309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0168000" cy="60325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Le ciel et la  terre </a:t>
            </a:r>
            <a:br>
              <a:rPr lang="fr-FR" sz="6000" b="1" dirty="0">
                <a:latin typeface="CG Omega" pitchFamily="34" charset="0"/>
              </a:rPr>
            </a:br>
            <a:r>
              <a:rPr lang="fr-FR" sz="6000" b="1" dirty="0">
                <a:latin typeface="CG Omega" pitchFamily="34" charset="0"/>
              </a:rPr>
              <a:t>sont remplis de ta gloire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Hosanna, hosanna,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au plus haut des cieux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(bis) </a:t>
            </a:r>
            <a:endParaRPr lang="fr-FR" sz="6000" dirty="0">
              <a:latin typeface="CG Ome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9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D261A-7766-B969-C97F-721EDFC62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1DDC5F-136D-0584-A545-3F4FE2809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Saint est le Seigneur,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Saint est le Seigneur,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Dieu de l’univers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Dieu de l’univers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(bis)</a:t>
            </a:r>
          </a:p>
        </p:txBody>
      </p:sp>
    </p:spTree>
    <p:extLst>
      <p:ext uri="{BB962C8B-B14F-4D97-AF65-F5344CB8AC3E}">
        <p14:creationId xmlns:p14="http://schemas.microsoft.com/office/powerpoint/2010/main" val="5840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1. Par amour des pécheurs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La lumière est venue,</a:t>
            </a:r>
          </a:p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Elle a changé les cœurs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De tous ceux qui l’ont reconnue.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148566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8000" cy="59833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fr-FR" sz="2000" dirty="0">
              <a:latin typeface="CG Omega" pitchFamily="34" charset="0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Béni soit celui qui vient</a:t>
            </a:r>
            <a:br>
              <a:rPr lang="fr-FR" sz="6000" b="1" dirty="0">
                <a:latin typeface="CG Omega" pitchFamily="34" charset="0"/>
              </a:rPr>
            </a:br>
            <a:r>
              <a:rPr lang="fr-FR" sz="6000" b="1" dirty="0">
                <a:latin typeface="CG Omega" pitchFamily="34" charset="0"/>
              </a:rPr>
              <a:t>au nom du Seigneur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Hosanna, hosanna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au plus haut des cieux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(bis) </a:t>
            </a:r>
            <a:endParaRPr lang="fr-FR" sz="6000" dirty="0">
              <a:latin typeface="CG Omega" pitchFamily="34" charset="0"/>
            </a:endParaRPr>
          </a:p>
          <a:p>
            <a:pPr marL="0" indent="0" algn="ctr">
              <a:buNone/>
            </a:pPr>
            <a:endParaRPr lang="fr-FR" sz="6000" dirty="0">
              <a:latin typeface="CG Ome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33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Saint est le Seigneur,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Saint est le Seigneur,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Dieu de l’univers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Dieu de l’univers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(bis)</a:t>
            </a:r>
          </a:p>
        </p:txBody>
      </p:sp>
    </p:spTree>
    <p:extLst>
      <p:ext uri="{BB962C8B-B14F-4D97-AF65-F5344CB8AC3E}">
        <p14:creationId xmlns:p14="http://schemas.microsoft.com/office/powerpoint/2010/main" val="1916284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endParaRPr lang="fr-FR" sz="2000" dirty="0">
              <a:latin typeface="CG Omega" pitchFamily="34" charset="0"/>
            </a:endParaRPr>
          </a:p>
          <a:p>
            <a:pPr marL="0" indent="0" algn="ctr">
              <a:buNone/>
            </a:pPr>
            <a:endParaRPr lang="fr-FR" sz="6000" b="1" dirty="0">
              <a:latin typeface="CG Omega" pitchFamily="34" charset="0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Sanctus, Sanctus,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Sanctus, Sanctus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Sanctus.</a:t>
            </a:r>
          </a:p>
          <a:p>
            <a:pPr marL="0" indent="0" algn="ctr">
              <a:buNone/>
            </a:pPr>
            <a:endParaRPr lang="fr-FR" sz="6000" dirty="0">
              <a:latin typeface="CG Omeg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375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4C1AC-6069-59E8-E0F2-FC3A08C77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E2F7B20-33A7-087A-F439-45AC69F1B0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718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Gloire à Toi, qui étais mort !</a:t>
            </a:r>
            <a:br>
              <a:rPr lang="fr-FR" sz="6000" b="1" dirty="0">
                <a:latin typeface="CG Omega" pitchFamily="34" charset="0"/>
              </a:rPr>
            </a:br>
            <a:r>
              <a:rPr lang="fr-FR" sz="6000" b="1" dirty="0">
                <a:latin typeface="CG Omega" pitchFamily="34" charset="0"/>
              </a:rPr>
              <a:t>Gloire à Toi qui es vivant ! Notre sauveur et notre Dieu,</a:t>
            </a:r>
            <a:br>
              <a:rPr lang="fr-FR" sz="6000" b="1" dirty="0">
                <a:latin typeface="CG Omega" pitchFamily="34" charset="0"/>
              </a:rPr>
            </a:br>
            <a:r>
              <a:rPr lang="fr-FR" sz="6000" b="1" dirty="0">
                <a:latin typeface="CG Omega" pitchFamily="34" charset="0"/>
              </a:rPr>
              <a:t>Viens Seigneur Jésus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(bis)</a:t>
            </a:r>
          </a:p>
        </p:txBody>
      </p:sp>
    </p:spTree>
    <p:extLst>
      <p:ext uri="{BB962C8B-B14F-4D97-AF65-F5344CB8AC3E}">
        <p14:creationId xmlns:p14="http://schemas.microsoft.com/office/powerpoint/2010/main" val="34047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b="1" dirty="0">
                <a:latin typeface="CG Omega" pitchFamily="34" charset="0"/>
              </a:rPr>
              <a:t>Amen, Amen, Amen.</a:t>
            </a:r>
          </a:p>
        </p:txBody>
      </p:sp>
    </p:spTree>
    <p:extLst>
      <p:ext uri="{BB962C8B-B14F-4D97-AF65-F5344CB8AC3E}">
        <p14:creationId xmlns:p14="http://schemas.microsoft.com/office/powerpoint/2010/main" val="84069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25354-7D1C-9309-D8BF-5A1ADE0B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DC504D2-3104-87CA-F6C9-8BB8A79EF5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802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Toi l’Agneau de Dieu, </a:t>
            </a:r>
            <a:br>
              <a:rPr lang="fr-FR" sz="6000" dirty="0">
                <a:latin typeface="CG Omega" pitchFamily="34" charset="0"/>
              </a:rPr>
            </a:br>
            <a:r>
              <a:rPr lang="fr-FR" sz="6000" dirty="0">
                <a:latin typeface="CG Omega" pitchFamily="34" charset="0"/>
              </a:rPr>
              <a:t>qui enlèves les péchés </a:t>
            </a:r>
            <a:br>
              <a:rPr lang="fr-FR" sz="6000" dirty="0">
                <a:latin typeface="CG Omega" pitchFamily="34" charset="0"/>
              </a:rPr>
            </a:br>
            <a:r>
              <a:rPr lang="fr-FR" sz="6000" dirty="0">
                <a:latin typeface="CG Omega" pitchFamily="34" charset="0"/>
              </a:rPr>
              <a:t>du monde,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Prends pitié de nous,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Prends pitié </a:t>
            </a:r>
            <a:r>
              <a:rPr lang="fr-FR" sz="6000">
                <a:latin typeface="CG Omega" pitchFamily="34" charset="0"/>
              </a:rPr>
              <a:t>de nous </a:t>
            </a:r>
            <a:r>
              <a:rPr lang="fr-FR" sz="6000" dirty="0">
                <a:latin typeface="CG Omega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2363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Toi l’Agneau de Dieu, </a:t>
            </a:r>
            <a:br>
              <a:rPr lang="fr-FR" sz="6000" dirty="0">
                <a:latin typeface="CG Omega" pitchFamily="34" charset="0"/>
              </a:rPr>
            </a:br>
            <a:r>
              <a:rPr lang="fr-FR" sz="6000" dirty="0">
                <a:latin typeface="CG Omega" pitchFamily="34" charset="0"/>
              </a:rPr>
              <a:t>qui enlèves les péchés </a:t>
            </a:r>
            <a:br>
              <a:rPr lang="fr-FR" sz="6000" dirty="0">
                <a:latin typeface="CG Omega" pitchFamily="34" charset="0"/>
              </a:rPr>
            </a:br>
            <a:r>
              <a:rPr lang="fr-FR" sz="6000" dirty="0">
                <a:latin typeface="CG Omega" pitchFamily="34" charset="0"/>
              </a:rPr>
              <a:t>du monde,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Prends pitié de nous,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Prends pitié de nous !</a:t>
            </a:r>
          </a:p>
        </p:txBody>
      </p:sp>
    </p:spTree>
    <p:extLst>
      <p:ext uri="{BB962C8B-B14F-4D97-AF65-F5344CB8AC3E}">
        <p14:creationId xmlns:p14="http://schemas.microsoft.com/office/powerpoint/2010/main" val="96770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8000" cy="6350000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Toi l’Agneau de Dieu, </a:t>
            </a:r>
            <a:br>
              <a:rPr lang="fr-FR" sz="6000" dirty="0">
                <a:latin typeface="CG Omega" pitchFamily="34" charset="0"/>
              </a:rPr>
            </a:br>
            <a:r>
              <a:rPr lang="fr-FR" sz="6000" dirty="0">
                <a:latin typeface="CG Omega" pitchFamily="34" charset="0"/>
              </a:rPr>
              <a:t>qui enlèves les péchés </a:t>
            </a:r>
            <a:br>
              <a:rPr lang="fr-FR" sz="6000" dirty="0">
                <a:latin typeface="CG Omega" pitchFamily="34" charset="0"/>
              </a:rPr>
            </a:br>
            <a:r>
              <a:rPr lang="fr-FR" sz="6000" dirty="0">
                <a:latin typeface="CG Omega" pitchFamily="34" charset="0"/>
              </a:rPr>
              <a:t>du monde,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Donne-nous la paix,</a:t>
            </a:r>
          </a:p>
          <a:p>
            <a:pPr marL="0" indent="0" algn="ctr">
              <a:buNone/>
            </a:pPr>
            <a:r>
              <a:rPr lang="fr-FR" sz="6000" dirty="0">
                <a:latin typeface="CG Omega" pitchFamily="34" charset="0"/>
              </a:rPr>
              <a:t>Donne-nous la paix !</a:t>
            </a:r>
          </a:p>
        </p:txBody>
      </p:sp>
    </p:spTree>
    <p:extLst>
      <p:ext uri="{BB962C8B-B14F-4D97-AF65-F5344CB8AC3E}">
        <p14:creationId xmlns:p14="http://schemas.microsoft.com/office/powerpoint/2010/main" val="276512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Qu’exulte tout l’univers,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que soit chantée en tous lieux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la puissance de Dieu.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Dans une même allégresse,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terre et cieux dansent de joie, chantent alléluia !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2325881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F269E-BC29-508E-881E-53117D21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EDC05B8-B0DD-FFE9-4618-4FB5E0F181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0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Venez approchons-nous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 la table du Christ,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nous livre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son corps et son sang.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1959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se fait nourriture,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pain de Vie Eternelle,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Nous fait boire à la coupe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des Noces de l’Agneau.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81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0160000" cy="581219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3600" dirty="0"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1 – La sagesse de Dieu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a préparé son vin,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Elle a dressé la table,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Elle invite les saints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652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0"/>
            <a:ext cx="10160000" cy="581219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3600" dirty="0"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Venez boire à la coupe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Venez manger le pain !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Soyez la joie de Dieu,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Accourez au festin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957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Venez approchons-nous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 la table du Christ,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nous livre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son corps et son sang.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9882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se fait nourriture,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pain de Vie Eternelle,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Nous fait boire à la coupe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des Noces de l’Agneau.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705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13692"/>
            <a:ext cx="10160000" cy="581219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3600" dirty="0"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2– Par le pain et le vin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reçus en communion,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Voici le sacrifice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qui nous rend la vie.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938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13692"/>
            <a:ext cx="10160000" cy="581219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3600" dirty="0"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Le sang de l’alliance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jaillit du cœur de Dieu,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Quand le Verbe fait chair s’offre à nous sur la croix.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101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Venez approchons-nous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 la table du Christ,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nous livre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son corps et son sang.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94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2. Vous étiez dans la nuit,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Maintenant jubilez</a:t>
            </a:r>
          </a:p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Dieu vou</a:t>
            </a:r>
            <a:r>
              <a:rPr lang="fr-FR" sz="5400" dirty="0">
                <a:latin typeface="CG Omega"/>
              </a:rPr>
              <a:t>s donne la vie,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Par amour il s’est incarné.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200512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se fait nourriture,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pain de Vie Eternelle,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Nous fait boire à la coupe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des Noces de l’Agneau.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996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13692"/>
            <a:ext cx="10160000" cy="581219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3600" dirty="0"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3- Dieu est notre berger,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nous ne manquons de rien,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Sur des prés d’herbe fraîche,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il nous fait reposer.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326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13692"/>
            <a:ext cx="10160000" cy="581219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3600" dirty="0"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Il restaure notre âme,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Il nous garde du mal,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Quand Il dresse pour nous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la table du Salut.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11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Venez approchons-nous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 la table du Christ,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nous livre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son corps et son sang.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623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se fait nourriture,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pain de Vie Eternelle,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Nous fait boire à la coupe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des Noces de l’Agneau.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13692"/>
            <a:ext cx="10160000" cy="581219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3600" dirty="0"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4- Rayonne et resplendis, Eglise du Seigneur,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Car Il est ta lumière,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Dieu l’a ressuscité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2390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13692"/>
            <a:ext cx="10160000" cy="5812193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3600" dirty="0"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Que tout genou fléchisse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au nom de Jésus Christ !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Il nous rend à la Vie </a:t>
            </a:r>
          </a:p>
          <a:p>
            <a:pPr marL="0" indent="0" algn="ctr">
              <a:buNone/>
            </a:pPr>
            <a:r>
              <a:rPr lang="fr-FR" sz="6000" dirty="0">
                <a:latin typeface="CG Omega"/>
                <a:cs typeface="Calibri"/>
              </a:rPr>
              <a:t>par son Eucharistie.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511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Venez approchons-nous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 la table du Christ,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nous livre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son corps et son sang.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6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-82177"/>
            <a:ext cx="10160000" cy="5880678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2917" dirty="0">
              <a:solidFill>
                <a:schemeClr val="bg1"/>
              </a:solidFill>
              <a:latin typeface="CG Omega"/>
              <a:cs typeface="Calibri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Il se fait nourriture,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pain de Vie Eternelle,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Nous fait boire à la coupe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  <a:cs typeface="Calibri"/>
              </a:rPr>
              <a:t>des Noces de l’Agneau.</a:t>
            </a:r>
          </a:p>
          <a:p>
            <a:pPr marL="0" indent="0" algn="ctr">
              <a:buNone/>
            </a:pPr>
            <a:endParaRPr lang="fr-FR" sz="5700" dirty="0">
              <a:latin typeface="CG Omeg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7799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09F8D-15B2-D8FB-5537-E9C8A3166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5A70F574-771C-CC6F-B18B-4F5C4AB1A8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9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Qu’exulte tout l’univers,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que soit chantée en tous lieux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la puissance de Dieu.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Dans une même allégresse, 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terre et cieux dansent de joie, chantent alléluia !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253937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17500"/>
            <a:ext cx="10160000" cy="6350000"/>
          </a:xfrm>
          <a:noFill/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Je te salue Marie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comblée de grâce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Le Seigneur est avec toi</a:t>
            </a:r>
          </a:p>
        </p:txBody>
      </p:sp>
    </p:spTree>
    <p:extLst>
      <p:ext uri="{BB962C8B-B14F-4D97-AF65-F5344CB8AC3E}">
        <p14:creationId xmlns:p14="http://schemas.microsoft.com/office/powerpoint/2010/main" val="408824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-330178"/>
            <a:ext cx="10160000" cy="6375356"/>
          </a:xfrm>
          <a:noFill/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b="1" dirty="0"/>
              <a:t> </a:t>
            </a:r>
            <a:r>
              <a:rPr lang="fr-FR" sz="6000" b="1" dirty="0">
                <a:latin typeface="CG Omega"/>
              </a:rPr>
              <a:t>Tu es bénie Marie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Entre toutes les femmes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Et Jésus le fruit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de tes entrailles est béni</a:t>
            </a:r>
          </a:p>
        </p:txBody>
      </p:sp>
    </p:spTree>
    <p:extLst>
      <p:ext uri="{BB962C8B-B14F-4D97-AF65-F5344CB8AC3E}">
        <p14:creationId xmlns:p14="http://schemas.microsoft.com/office/powerpoint/2010/main" val="101450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D2D1-8912-65BA-3A3E-F736BDA10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050BF-D588-F1F0-F767-F098222F6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30178"/>
            <a:ext cx="10160000" cy="6375356"/>
          </a:xfrm>
          <a:noFill/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b="1" dirty="0"/>
              <a:t> </a:t>
            </a:r>
            <a:r>
              <a:rPr lang="fr-FR" sz="6000" b="1" dirty="0">
                <a:latin typeface="CG Omega"/>
              </a:rPr>
              <a:t>Sainte Marie mère de Dieu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O prie pour nous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Pauvres pécheurs</a:t>
            </a:r>
          </a:p>
        </p:txBody>
      </p:sp>
    </p:spTree>
    <p:extLst>
      <p:ext uri="{BB962C8B-B14F-4D97-AF65-F5344CB8AC3E}">
        <p14:creationId xmlns:p14="http://schemas.microsoft.com/office/powerpoint/2010/main" val="4758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C9685-EB32-21B5-57BE-D175A0EB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48EDB8-896A-9214-B91C-31AAE7961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30178"/>
            <a:ext cx="10160000" cy="6375356"/>
          </a:xfrm>
          <a:noFill/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b="1" dirty="0"/>
              <a:t> </a:t>
            </a:r>
            <a:r>
              <a:rPr lang="fr-FR" sz="6000" b="1" dirty="0">
                <a:latin typeface="CG Omega"/>
              </a:rPr>
              <a:t>Dès maintenant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Et jusqu’à l’heure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De notre mort.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Amen.</a:t>
            </a:r>
          </a:p>
        </p:txBody>
      </p:sp>
    </p:spTree>
    <p:extLst>
      <p:ext uri="{BB962C8B-B14F-4D97-AF65-F5344CB8AC3E}">
        <p14:creationId xmlns:p14="http://schemas.microsoft.com/office/powerpoint/2010/main" val="2002482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0B88D-C751-DED8-A24D-01474F62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0AA915-F51C-2DD0-1163-6F894428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-330178"/>
            <a:ext cx="10160000" cy="6375356"/>
          </a:xfrm>
          <a:noFill/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fr-FR" b="1" dirty="0"/>
              <a:t> </a:t>
            </a:r>
            <a:r>
              <a:rPr lang="fr-FR" sz="6000" b="1" dirty="0">
                <a:latin typeface="CG Omega"/>
              </a:rPr>
              <a:t>Ave Maria ! Ave Maria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Ave Maria ! Ave Maria !</a:t>
            </a:r>
          </a:p>
          <a:p>
            <a:pPr marL="0" indent="0" algn="ctr">
              <a:buNone/>
            </a:pPr>
            <a:r>
              <a:rPr lang="fr-FR" sz="6000" b="1" dirty="0"/>
              <a:t> </a:t>
            </a:r>
            <a:r>
              <a:rPr lang="fr-FR" sz="6000" b="1" dirty="0">
                <a:latin typeface="CG Omega"/>
              </a:rPr>
              <a:t>Ave Maria ! Ave Maria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Ave Maria ! Ave Maria !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/>
              </a:rPr>
              <a:t>Ave Maria !</a:t>
            </a:r>
          </a:p>
        </p:txBody>
      </p:sp>
    </p:spTree>
    <p:extLst>
      <p:ext uri="{BB962C8B-B14F-4D97-AF65-F5344CB8AC3E}">
        <p14:creationId xmlns:p14="http://schemas.microsoft.com/office/powerpoint/2010/main" val="92521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3E07C-E4F6-3BBF-28F6-5C694E7BA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1DE2B9F-9B47-791B-CFBA-806C57BBA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829" y="0"/>
            <a:ext cx="680434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05782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769267"/>
            <a:ext cx="10160000" cy="4536505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1- De toi, Seigneur,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nous attendons la vie,</a:t>
            </a: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2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769267"/>
            <a:ext cx="10160000" cy="4824537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Tu es pour nous un rempart, un appui,</a:t>
            </a: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50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769268"/>
            <a:ext cx="10160000" cy="5066989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La joie du cœur vient de toi,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ô Seigneur,</a:t>
            </a: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2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553244"/>
            <a:ext cx="10160000" cy="5245257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Notre confiance est dans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ton nom très saint !</a:t>
            </a: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4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0" y="49188"/>
            <a:ext cx="10160000" cy="5665812"/>
          </a:xfrm>
          <a:noFill/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3. Exultez, rendez gloire,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Chantez que Dieu est bon,</a:t>
            </a:r>
          </a:p>
          <a:p>
            <a:pPr marL="0" indent="0" algn="ctr">
              <a:buNone/>
            </a:pPr>
            <a:r>
              <a:rPr lang="fr-FR" sz="5400" b="0" i="0" dirty="0">
                <a:effectLst/>
                <a:latin typeface="CG Omega"/>
              </a:rPr>
              <a:t>Christ est notre victoire,</a:t>
            </a:r>
            <a:br>
              <a:rPr lang="fr-FR" sz="5400" b="0" i="0" dirty="0">
                <a:effectLst/>
                <a:latin typeface="CG Omega"/>
              </a:rPr>
            </a:br>
            <a:r>
              <a:rPr lang="fr-FR" sz="5400" b="0" i="0" dirty="0">
                <a:effectLst/>
                <a:latin typeface="CG Omega"/>
              </a:rPr>
              <a:t>Il est notre résurrection.</a:t>
            </a:r>
            <a:endParaRPr lang="fr-FR" sz="5400" dirty="0">
              <a:latin typeface="CG Omega"/>
            </a:endParaRPr>
          </a:p>
        </p:txBody>
      </p:sp>
    </p:spTree>
    <p:extLst>
      <p:ext uri="{BB962C8B-B14F-4D97-AF65-F5344CB8AC3E}">
        <p14:creationId xmlns:p14="http://schemas.microsoft.com/office/powerpoint/2010/main" val="213911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1057300"/>
            <a:ext cx="10160000" cy="4741201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Sois loué, Seigneur,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pour ta grandeur,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Sois loué pour tous tes bienfaits.</a:t>
            </a:r>
          </a:p>
        </p:txBody>
      </p:sp>
    </p:spTree>
    <p:extLst>
      <p:ext uri="{BB962C8B-B14F-4D97-AF65-F5344CB8AC3E}">
        <p14:creationId xmlns:p14="http://schemas.microsoft.com/office/powerpoint/2010/main" val="405303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121196"/>
            <a:ext cx="10160000" cy="5677305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6000" b="1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Gloire à Toi, Seigneur,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tu es vainqueur,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Ton amour inonde nos cœurs.</a:t>
            </a:r>
          </a:p>
        </p:txBody>
      </p:sp>
    </p:spTree>
    <p:extLst>
      <p:ext uri="{BB962C8B-B14F-4D97-AF65-F5344CB8AC3E}">
        <p14:creationId xmlns:p14="http://schemas.microsoft.com/office/powerpoint/2010/main" val="202066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0"/>
            <a:ext cx="9144000" cy="5714999"/>
          </a:xfrm>
        </p:spPr>
        <p:txBody>
          <a:bodyPr>
            <a:normAutofit/>
          </a:bodyPr>
          <a:lstStyle/>
          <a:p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Que ma bouche chante ta louange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68556921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553244"/>
            <a:ext cx="10160000" cy="5245257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2 – Seigneur, tu as éclairé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notre nuit,  </a:t>
            </a:r>
            <a:endParaRPr lang="fr-FR" sz="6000" b="1" dirty="0">
              <a:latin typeface="CG Omega" panose="020B060402020202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42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553244"/>
            <a:ext cx="10160000" cy="5245257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Tu es lumière et clarté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sur nos pas,</a:t>
            </a:r>
            <a:endParaRPr lang="fr-FR" sz="6000" b="1" dirty="0">
              <a:latin typeface="CG Omega" panose="020B060402020202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76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553244"/>
            <a:ext cx="10160000" cy="5245257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Tu affermis nos mains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pour le combat,</a:t>
            </a:r>
            <a:endParaRPr lang="fr-FR" sz="6000" b="1" dirty="0">
              <a:latin typeface="CG Omega" panose="020B060402020202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19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553244"/>
            <a:ext cx="10160000" cy="5245257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Seigneur, tu nous fortifies </a:t>
            </a:r>
          </a:p>
          <a:p>
            <a:pPr marL="0" indent="0" algn="ctr">
              <a:buNone/>
            </a:pPr>
            <a:r>
              <a:rPr lang="fr-FR" sz="6000" dirty="0">
                <a:effectLst/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dans la foi !</a:t>
            </a:r>
            <a:endParaRPr lang="fr-FR" sz="6000" b="1" dirty="0">
              <a:latin typeface="CG Omega" panose="020B0604020202020204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Que ma bouche chante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Times New Roman" panose="02020603050405020304" pitchFamily="18" charset="0"/>
                <a:cs typeface="Arial" panose="020B0604020202020204" pitchFamily="34" charset="0"/>
              </a:rPr>
              <a:t>ta louange !</a:t>
            </a:r>
          </a:p>
          <a:p>
            <a:pPr marL="0" indent="0" algn="ctr">
              <a:buNone/>
            </a:pPr>
            <a:endParaRPr lang="fr-FR" sz="6000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95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1057300"/>
            <a:ext cx="10160000" cy="4741201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Sois loué, Seigneur,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pour ta grandeur, 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Sois loué pour tous tes bienfaits.</a:t>
            </a:r>
          </a:p>
        </p:txBody>
      </p:sp>
    </p:spTree>
    <p:extLst>
      <p:ext uri="{BB962C8B-B14F-4D97-AF65-F5344CB8AC3E}">
        <p14:creationId xmlns:p14="http://schemas.microsoft.com/office/powerpoint/2010/main" val="1509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-21152" y="121196"/>
            <a:ext cx="10160000" cy="5677305"/>
          </a:xfrm>
          <a:solidFill>
            <a:srgbClr val="00206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endParaRPr lang="fr-FR" sz="6000" b="1" dirty="0">
              <a:effectLst/>
              <a:latin typeface="CG Omega" panose="020B0604020202020204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Gloire à Toi, Seigneur, </a:t>
            </a:r>
          </a:p>
          <a:p>
            <a:pPr marL="0" indent="0" algn="ctr">
              <a:buNone/>
            </a:pPr>
            <a:r>
              <a:rPr lang="fr-FR" sz="6000" b="1" dirty="0">
                <a:effectLst/>
                <a:latin typeface="CG Omega" panose="020B0604020202020204"/>
                <a:ea typeface="Times New Roman" panose="02020603050405020304" pitchFamily="18" charset="0"/>
                <a:cs typeface="Times New Roman" panose="02020603050405020304" pitchFamily="18" charset="0"/>
              </a:rPr>
              <a:t>tu es vainqueur,</a:t>
            </a:r>
          </a:p>
          <a:p>
            <a:pPr marL="0" indent="0" algn="ctr">
              <a:buNone/>
            </a:pPr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Ton amour inonde nos cœurs.</a:t>
            </a:r>
          </a:p>
        </p:txBody>
      </p:sp>
    </p:spTree>
    <p:extLst>
      <p:ext uri="{BB962C8B-B14F-4D97-AF65-F5344CB8AC3E}">
        <p14:creationId xmlns:p14="http://schemas.microsoft.com/office/powerpoint/2010/main" val="356674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8000" y="0"/>
            <a:ext cx="9144000" cy="5714999"/>
          </a:xfrm>
        </p:spPr>
        <p:txBody>
          <a:bodyPr>
            <a:normAutofit/>
          </a:bodyPr>
          <a:lstStyle/>
          <a:p>
            <a:r>
              <a:rPr lang="fr-FR" sz="6000" b="1" dirty="0">
                <a:latin typeface="CG Omega" panose="020B0604020202020204"/>
                <a:ea typeface="Calibri" panose="020F0502020204030204" pitchFamily="34" charset="0"/>
                <a:cs typeface="Times New Roman" panose="02020603050405020304" pitchFamily="18" charset="0"/>
              </a:rPr>
              <a:t>Que ma bouche chante ta louange !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21525903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sonnalisé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1832</Words>
  <Application>Microsoft Office PowerPoint</Application>
  <PresentationFormat>Personnalisé</PresentationFormat>
  <Paragraphs>344</Paragraphs>
  <Slides>114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114</vt:i4>
      </vt:variant>
    </vt:vector>
  </HeadingPairs>
  <TitlesOfParts>
    <vt:vector size="118" baseType="lpstr">
      <vt:lpstr>Arial</vt:lpstr>
      <vt:lpstr>Calibri</vt:lpstr>
      <vt:lpstr>CG Omega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 ma bouche chante ta louange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 ma bouche chante ta louange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 ma bouche chante ta louange 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Que ma bouche chante ta louange !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</dc:creator>
  <cp:lastModifiedBy>Antoine Pineau</cp:lastModifiedBy>
  <cp:revision>2511</cp:revision>
  <dcterms:created xsi:type="dcterms:W3CDTF">2018-11-18T13:00:59Z</dcterms:created>
  <dcterms:modified xsi:type="dcterms:W3CDTF">2025-05-19T06:37:46Z</dcterms:modified>
</cp:coreProperties>
</file>