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304" r:id="rId7"/>
    <p:sldId id="275" r:id="rId8"/>
    <p:sldId id="305" r:id="rId9"/>
    <p:sldId id="306" r:id="rId10"/>
    <p:sldId id="278" r:id="rId11"/>
    <p:sldId id="309" r:id="rId12"/>
    <p:sldId id="310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F76B-BD52-466F-B323-343458D9361D}" v="10" dt="2023-02-16T14:00:44.285"/>
  </p1510:revLst>
</p1510:revInfo>
</file>

<file path=ppt/tableStyles.xml><?xml version="1.0" encoding="utf-8"?>
<a:tblStyleLst xmlns:a="http://schemas.openxmlformats.org/drawingml/2006/main" def="{0C117E53-1FEA-461C-85BD-C12CD59B1BD1}">
  <a:tblStyle styleId="{0C117E53-1FEA-461C-85BD-C12CD59B1B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Quevillart" userId="607dae7478073b9e" providerId="LiveId" clId="{7C61F76B-BD52-466F-B323-343458D9361D}"/>
    <pc:docChg chg="undo custSel addSld delSld modSld sldOrd delMainMaster">
      <pc:chgData name="Antoine Quevillart" userId="607dae7478073b9e" providerId="LiveId" clId="{7C61F76B-BD52-466F-B323-343458D9361D}" dt="2023-02-16T15:07:11.626" v="616" actId="20577"/>
      <pc:docMkLst>
        <pc:docMk/>
      </pc:docMkLst>
      <pc:sldChg chg="modSp mod">
        <pc:chgData name="Antoine Quevillart" userId="607dae7478073b9e" providerId="LiveId" clId="{7C61F76B-BD52-466F-B323-343458D9361D}" dt="2023-02-16T14:14:03.281" v="614" actId="1076"/>
        <pc:sldMkLst>
          <pc:docMk/>
          <pc:sldMk cId="0" sldId="256"/>
        </pc:sldMkLst>
        <pc:spChg chg="mod">
          <ac:chgData name="Antoine Quevillart" userId="607dae7478073b9e" providerId="LiveId" clId="{7C61F76B-BD52-466F-B323-343458D9361D}" dt="2023-02-16T14:13:53.714" v="612" actId="1076"/>
          <ac:spMkLst>
            <pc:docMk/>
            <pc:sldMk cId="0" sldId="256"/>
            <ac:spMk id="1692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6T14:14:03.281" v="614" actId="1076"/>
          <ac:spMkLst>
            <pc:docMk/>
            <pc:sldMk cId="0" sldId="256"/>
            <ac:spMk id="1845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4T13:07:57.808" v="3" actId="1076"/>
          <ac:spMkLst>
            <pc:docMk/>
            <pc:sldMk cId="0" sldId="256"/>
            <ac:spMk id="1846" creationId="{00000000-0000-0000-0000-000000000000}"/>
          </ac:spMkLst>
        </pc:spChg>
      </pc:sldChg>
      <pc:sldChg chg="modSp mod">
        <pc:chgData name="Antoine Quevillart" userId="607dae7478073b9e" providerId="LiveId" clId="{7C61F76B-BD52-466F-B323-343458D9361D}" dt="2023-02-16T15:07:11.626" v="616" actId="20577"/>
        <pc:sldMkLst>
          <pc:docMk/>
          <pc:sldMk cId="0" sldId="257"/>
        </pc:sldMkLst>
        <pc:spChg chg="mod">
          <ac:chgData name="Antoine Quevillart" userId="607dae7478073b9e" providerId="LiveId" clId="{7C61F76B-BD52-466F-B323-343458D9361D}" dt="2023-02-16T15:07:11.626" v="616" actId="20577"/>
          <ac:spMkLst>
            <pc:docMk/>
            <pc:sldMk cId="0" sldId="257"/>
            <ac:spMk id="1890" creationId="{00000000-0000-0000-0000-000000000000}"/>
          </ac:spMkLst>
        </pc:spChg>
      </pc:sldChg>
      <pc:sldChg chg="modSp mod">
        <pc:chgData name="Antoine Quevillart" userId="607dae7478073b9e" providerId="LiveId" clId="{7C61F76B-BD52-466F-B323-343458D9361D}" dt="2023-02-16T14:08:01.709" v="610" actId="20577"/>
        <pc:sldMkLst>
          <pc:docMk/>
          <pc:sldMk cId="0" sldId="258"/>
        </pc:sldMkLst>
        <pc:spChg chg="mod">
          <ac:chgData name="Antoine Quevillart" userId="607dae7478073b9e" providerId="LiveId" clId="{7C61F76B-BD52-466F-B323-343458D9361D}" dt="2023-02-16T14:07:56.941" v="604" actId="20577"/>
          <ac:spMkLst>
            <pc:docMk/>
            <pc:sldMk cId="0" sldId="258"/>
            <ac:spMk id="2142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6T14:08:01.709" v="610" actId="20577"/>
          <ac:spMkLst>
            <pc:docMk/>
            <pc:sldMk cId="0" sldId="258"/>
            <ac:spMk id="2144" creationId="{00000000-0000-0000-0000-000000000000}"/>
          </ac:spMkLst>
        </pc:spChg>
      </pc:sldChg>
      <pc:sldChg chg="modSp del mod">
        <pc:chgData name="Antoine Quevillart" userId="607dae7478073b9e" providerId="LiveId" clId="{7C61F76B-BD52-466F-B323-343458D9361D}" dt="2023-02-16T14:01:09.737" v="577" actId="2696"/>
        <pc:sldMkLst>
          <pc:docMk/>
          <pc:sldMk cId="0" sldId="262"/>
        </pc:sldMkLst>
        <pc:spChg chg="mod">
          <ac:chgData name="Antoine Quevillart" userId="607dae7478073b9e" providerId="LiveId" clId="{7C61F76B-BD52-466F-B323-343458D9361D}" dt="2023-02-16T14:00:37.189" v="572" actId="1076"/>
          <ac:spMkLst>
            <pc:docMk/>
            <pc:sldMk cId="0" sldId="262"/>
            <ac:spMk id="2224" creationId="{00000000-0000-0000-0000-000000000000}"/>
          </ac:spMkLst>
        </pc:spChg>
      </pc:sldChg>
      <pc:sldChg chg="addSp delSp modSp mod">
        <pc:chgData name="Antoine Quevillart" userId="607dae7478073b9e" providerId="LiveId" clId="{7C61F76B-BD52-466F-B323-343458D9361D}" dt="2023-02-16T14:07:27.908" v="590" actId="20577"/>
        <pc:sldMkLst>
          <pc:docMk/>
          <pc:sldMk cId="0" sldId="275"/>
        </pc:sldMkLst>
        <pc:spChg chg="add mod">
          <ac:chgData name="Antoine Quevillart" userId="607dae7478073b9e" providerId="LiveId" clId="{7C61F76B-BD52-466F-B323-343458D9361D}" dt="2023-02-16T14:07:27.908" v="590" actId="20577"/>
          <ac:spMkLst>
            <pc:docMk/>
            <pc:sldMk cId="0" sldId="275"/>
            <ac:spMk id="2" creationId="{CD43FC53-CDF6-4B40-A037-B8C2E352106E}"/>
          </ac:spMkLst>
        </pc:spChg>
        <pc:spChg chg="add mod">
          <ac:chgData name="Antoine Quevillart" userId="607dae7478073b9e" providerId="LiveId" clId="{7C61F76B-BD52-466F-B323-343458D9361D}" dt="2023-02-16T14:00:50.932" v="574" actId="1076"/>
          <ac:spMkLst>
            <pc:docMk/>
            <pc:sldMk cId="0" sldId="275"/>
            <ac:spMk id="3" creationId="{56927F6B-AA71-A1F0-EDEF-969F22620615}"/>
          </ac:spMkLst>
        </pc:spChg>
        <pc:spChg chg="add del mod">
          <ac:chgData name="Antoine Quevillart" userId="607dae7478073b9e" providerId="LiveId" clId="{7C61F76B-BD52-466F-B323-343458D9361D}" dt="2023-02-16T14:01:01.892" v="576" actId="478"/>
          <ac:spMkLst>
            <pc:docMk/>
            <pc:sldMk cId="0" sldId="275"/>
            <ac:spMk id="5" creationId="{55B010B1-EA22-6918-3B79-B3D073FA7F72}"/>
          </ac:spMkLst>
        </pc:spChg>
        <pc:spChg chg="del">
          <ac:chgData name="Antoine Quevillart" userId="607dae7478073b9e" providerId="LiveId" clId="{7C61F76B-BD52-466F-B323-343458D9361D}" dt="2023-02-16T14:00:59.463" v="575" actId="478"/>
          <ac:spMkLst>
            <pc:docMk/>
            <pc:sldMk cId="0" sldId="275"/>
            <ac:spMk id="3161" creationId="{00000000-0000-0000-0000-000000000000}"/>
          </ac:spMkLst>
        </pc:spChg>
      </pc:sldChg>
      <pc:sldChg chg="del">
        <pc:chgData name="Antoine Quevillart" userId="607dae7478073b9e" providerId="LiveId" clId="{7C61F76B-BD52-466F-B323-343458D9361D}" dt="2023-02-14T17:29:46.156" v="541" actId="2696"/>
        <pc:sldMkLst>
          <pc:docMk/>
          <pc:sldMk cId="0" sldId="276"/>
        </pc:sldMkLst>
      </pc:sldChg>
      <pc:sldChg chg="del">
        <pc:chgData name="Antoine Quevillart" userId="607dae7478073b9e" providerId="LiveId" clId="{7C61F76B-BD52-466F-B323-343458D9361D}" dt="2023-02-14T17:29:49.334" v="542" actId="2696"/>
        <pc:sldMkLst>
          <pc:docMk/>
          <pc:sldMk cId="0" sldId="277"/>
        </pc:sldMkLst>
      </pc:sldChg>
      <pc:sldChg chg="addSp delSp modSp mod ord">
        <pc:chgData name="Antoine Quevillart" userId="607dae7478073b9e" providerId="LiveId" clId="{7C61F76B-BD52-466F-B323-343458D9361D}" dt="2023-02-14T14:35:07.888" v="298" actId="1076"/>
        <pc:sldMkLst>
          <pc:docMk/>
          <pc:sldMk cId="0" sldId="278"/>
        </pc:sldMkLst>
        <pc:spChg chg="mod">
          <ac:chgData name="Antoine Quevillart" userId="607dae7478073b9e" providerId="LiveId" clId="{7C61F76B-BD52-466F-B323-343458D9361D}" dt="2023-02-14T14:24:38.827" v="85" actId="20577"/>
          <ac:spMkLst>
            <pc:docMk/>
            <pc:sldMk cId="0" sldId="278"/>
            <ac:spMk id="3213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4T14:35:04.504" v="297" actId="14100"/>
          <ac:spMkLst>
            <pc:docMk/>
            <pc:sldMk cId="0" sldId="278"/>
            <ac:spMk id="3214" creationId="{00000000-0000-0000-0000-000000000000}"/>
          </ac:spMkLst>
        </pc:spChg>
        <pc:grpChg chg="del">
          <ac:chgData name="Antoine Quevillart" userId="607dae7478073b9e" providerId="LiveId" clId="{7C61F76B-BD52-466F-B323-343458D9361D}" dt="2023-02-14T14:24:19.722" v="47" actId="478"/>
          <ac:grpSpMkLst>
            <pc:docMk/>
            <pc:sldMk cId="0" sldId="278"/>
            <ac:grpSpMk id="3215" creationId="{00000000-0000-0000-0000-000000000000}"/>
          </ac:grpSpMkLst>
        </pc:grpChg>
        <pc:picChg chg="add mod modCrop">
          <ac:chgData name="Antoine Quevillart" userId="607dae7478073b9e" providerId="LiveId" clId="{7C61F76B-BD52-466F-B323-343458D9361D}" dt="2023-02-14T14:35:07.888" v="298" actId="1076"/>
          <ac:picMkLst>
            <pc:docMk/>
            <pc:sldMk cId="0" sldId="278"/>
            <ac:picMk id="3" creationId="{595BFD8D-7DD8-7EF7-B989-7E9E06354979}"/>
          </ac:picMkLst>
        </pc:picChg>
      </pc:sldChg>
      <pc:sldChg chg="del">
        <pc:chgData name="Antoine Quevillart" userId="607dae7478073b9e" providerId="LiveId" clId="{7C61F76B-BD52-466F-B323-343458D9361D}" dt="2023-02-14T17:29:54.223" v="544" actId="2696"/>
        <pc:sldMkLst>
          <pc:docMk/>
          <pc:sldMk cId="0" sldId="279"/>
        </pc:sldMkLst>
      </pc:sldChg>
      <pc:sldChg chg="del">
        <pc:chgData name="Antoine Quevillart" userId="607dae7478073b9e" providerId="LiveId" clId="{7C61F76B-BD52-466F-B323-343458D9361D}" dt="2023-02-14T17:29:56.657" v="545" actId="2696"/>
        <pc:sldMkLst>
          <pc:docMk/>
          <pc:sldMk cId="0" sldId="280"/>
        </pc:sldMkLst>
      </pc:sldChg>
      <pc:sldChg chg="modSp del">
        <pc:chgData name="Antoine Quevillart" userId="607dae7478073b9e" providerId="LiveId" clId="{7C61F76B-BD52-466F-B323-343458D9361D}" dt="2023-02-14T17:29:57.953" v="547" actId="2696"/>
        <pc:sldMkLst>
          <pc:docMk/>
          <pc:sldMk cId="0" sldId="281"/>
        </pc:sldMkLst>
        <pc:graphicFrameChg chg="mod">
          <ac:chgData name="Antoine Quevillart" userId="607dae7478073b9e" providerId="LiveId" clId="{7C61F76B-BD52-466F-B323-343458D9361D}" dt="2023-02-14T17:29:56.657" v="546"/>
          <ac:graphicFrameMkLst>
            <pc:docMk/>
            <pc:sldMk cId="0" sldId="281"/>
            <ac:graphicFrameMk id="3493" creationId="{00000000-0000-0000-0000-000000000000}"/>
          </ac:graphicFrameMkLst>
        </pc:graphicFrameChg>
      </pc:sldChg>
      <pc:sldChg chg="del">
        <pc:chgData name="Antoine Quevillart" userId="607dae7478073b9e" providerId="LiveId" clId="{7C61F76B-BD52-466F-B323-343458D9361D}" dt="2023-02-14T17:29:58.764" v="548" actId="2696"/>
        <pc:sldMkLst>
          <pc:docMk/>
          <pc:sldMk cId="0" sldId="282"/>
        </pc:sldMkLst>
      </pc:sldChg>
      <pc:sldChg chg="del">
        <pc:chgData name="Antoine Quevillart" userId="607dae7478073b9e" providerId="LiveId" clId="{7C61F76B-BD52-466F-B323-343458D9361D}" dt="2023-02-14T17:30:00.273" v="549" actId="2696"/>
        <pc:sldMkLst>
          <pc:docMk/>
          <pc:sldMk cId="0" sldId="283"/>
        </pc:sldMkLst>
      </pc:sldChg>
      <pc:sldChg chg="del">
        <pc:chgData name="Antoine Quevillart" userId="607dae7478073b9e" providerId="LiveId" clId="{7C61F76B-BD52-466F-B323-343458D9361D}" dt="2023-02-14T17:30:01.105" v="550" actId="2696"/>
        <pc:sldMkLst>
          <pc:docMk/>
          <pc:sldMk cId="0" sldId="284"/>
        </pc:sldMkLst>
      </pc:sldChg>
      <pc:sldChg chg="del">
        <pc:chgData name="Antoine Quevillart" userId="607dae7478073b9e" providerId="LiveId" clId="{7C61F76B-BD52-466F-B323-343458D9361D}" dt="2023-02-14T17:30:01.955" v="551" actId="2696"/>
        <pc:sldMkLst>
          <pc:docMk/>
          <pc:sldMk cId="0" sldId="285"/>
        </pc:sldMkLst>
      </pc:sldChg>
      <pc:sldChg chg="del">
        <pc:chgData name="Antoine Quevillart" userId="607dae7478073b9e" providerId="LiveId" clId="{7C61F76B-BD52-466F-B323-343458D9361D}" dt="2023-02-14T17:30:02.431" v="552" actId="2696"/>
        <pc:sldMkLst>
          <pc:docMk/>
          <pc:sldMk cId="0" sldId="286"/>
        </pc:sldMkLst>
      </pc:sldChg>
      <pc:sldChg chg="del">
        <pc:chgData name="Antoine Quevillart" userId="607dae7478073b9e" providerId="LiveId" clId="{7C61F76B-BD52-466F-B323-343458D9361D}" dt="2023-02-14T17:30:02.947" v="553" actId="2696"/>
        <pc:sldMkLst>
          <pc:docMk/>
          <pc:sldMk cId="0" sldId="287"/>
        </pc:sldMkLst>
      </pc:sldChg>
      <pc:sldChg chg="del">
        <pc:chgData name="Antoine Quevillart" userId="607dae7478073b9e" providerId="LiveId" clId="{7C61F76B-BD52-466F-B323-343458D9361D}" dt="2023-02-14T17:30:03.341" v="554" actId="2696"/>
        <pc:sldMkLst>
          <pc:docMk/>
          <pc:sldMk cId="0" sldId="288"/>
        </pc:sldMkLst>
      </pc:sldChg>
      <pc:sldChg chg="del">
        <pc:chgData name="Antoine Quevillart" userId="607dae7478073b9e" providerId="LiveId" clId="{7C61F76B-BD52-466F-B323-343458D9361D}" dt="2023-02-14T17:30:03.593" v="555" actId="2696"/>
        <pc:sldMkLst>
          <pc:docMk/>
          <pc:sldMk cId="0" sldId="289"/>
        </pc:sldMkLst>
      </pc:sldChg>
      <pc:sldChg chg="del">
        <pc:chgData name="Antoine Quevillart" userId="607dae7478073b9e" providerId="LiveId" clId="{7C61F76B-BD52-466F-B323-343458D9361D}" dt="2023-02-14T17:30:04.023" v="556" actId="2696"/>
        <pc:sldMkLst>
          <pc:docMk/>
          <pc:sldMk cId="0" sldId="290"/>
        </pc:sldMkLst>
      </pc:sldChg>
      <pc:sldChg chg="del">
        <pc:chgData name="Antoine Quevillart" userId="607dae7478073b9e" providerId="LiveId" clId="{7C61F76B-BD52-466F-B323-343458D9361D}" dt="2023-02-14T17:30:04.380" v="557" actId="2696"/>
        <pc:sldMkLst>
          <pc:docMk/>
          <pc:sldMk cId="0" sldId="291"/>
        </pc:sldMkLst>
      </pc:sldChg>
      <pc:sldChg chg="del">
        <pc:chgData name="Antoine Quevillart" userId="607dae7478073b9e" providerId="LiveId" clId="{7C61F76B-BD52-466F-B323-343458D9361D}" dt="2023-02-14T17:30:04.506" v="558" actId="2696"/>
        <pc:sldMkLst>
          <pc:docMk/>
          <pc:sldMk cId="0" sldId="292"/>
        </pc:sldMkLst>
      </pc:sldChg>
      <pc:sldChg chg="modSp del modNotes">
        <pc:chgData name="Antoine Quevillart" userId="607dae7478073b9e" providerId="LiveId" clId="{7C61F76B-BD52-466F-B323-343458D9361D}" dt="2023-02-14T17:30:05.195" v="560" actId="2696"/>
        <pc:sldMkLst>
          <pc:docMk/>
          <pc:sldMk cId="0" sldId="293"/>
        </pc:sldMkLst>
        <pc:graphicFrameChg chg="mod">
          <ac:chgData name="Antoine Quevillart" userId="607dae7478073b9e" providerId="LiveId" clId="{7C61F76B-BD52-466F-B323-343458D9361D}" dt="2023-02-14T17:30:04.506" v="559"/>
          <ac:graphicFrameMkLst>
            <pc:docMk/>
            <pc:sldMk cId="0" sldId="293"/>
            <ac:graphicFrameMk id="12291" creationId="{00000000-0000-0000-0000-000000000000}"/>
          </ac:graphicFrameMkLst>
        </pc:graphicFrameChg>
        <pc:graphicFrameChg chg="mod">
          <ac:chgData name="Antoine Quevillart" userId="607dae7478073b9e" providerId="LiveId" clId="{7C61F76B-BD52-466F-B323-343458D9361D}" dt="2023-02-14T17:30:04.506" v="559"/>
          <ac:graphicFrameMkLst>
            <pc:docMk/>
            <pc:sldMk cId="0" sldId="293"/>
            <ac:graphicFrameMk id="12327" creationId="{00000000-0000-0000-0000-000000000000}"/>
          </ac:graphicFrameMkLst>
        </pc:graphicFrameChg>
        <pc:graphicFrameChg chg="mod">
          <ac:chgData name="Antoine Quevillart" userId="607dae7478073b9e" providerId="LiveId" clId="{7C61F76B-BD52-466F-B323-343458D9361D}" dt="2023-02-14T17:30:04.506" v="559"/>
          <ac:graphicFrameMkLst>
            <pc:docMk/>
            <pc:sldMk cId="0" sldId="293"/>
            <ac:graphicFrameMk id="12328" creationId="{00000000-0000-0000-0000-000000000000}"/>
          </ac:graphicFrameMkLst>
        </pc:graphicFrameChg>
        <pc:graphicFrameChg chg="mod">
          <ac:chgData name="Antoine Quevillart" userId="607dae7478073b9e" providerId="LiveId" clId="{7C61F76B-BD52-466F-B323-343458D9361D}" dt="2023-02-14T17:30:04.506" v="559"/>
          <ac:graphicFrameMkLst>
            <pc:docMk/>
            <pc:sldMk cId="0" sldId="293"/>
            <ac:graphicFrameMk id="12366" creationId="{00000000-0000-0000-0000-000000000000}"/>
          </ac:graphicFrameMkLst>
        </pc:graphicFrameChg>
      </pc:sldChg>
      <pc:sldChg chg="del">
        <pc:chgData name="Antoine Quevillart" userId="607dae7478073b9e" providerId="LiveId" clId="{7C61F76B-BD52-466F-B323-343458D9361D}" dt="2023-02-14T17:30:05.745" v="561" actId="2696"/>
        <pc:sldMkLst>
          <pc:docMk/>
          <pc:sldMk cId="0" sldId="294"/>
        </pc:sldMkLst>
      </pc:sldChg>
      <pc:sldChg chg="del">
        <pc:chgData name="Antoine Quevillart" userId="607dae7478073b9e" providerId="LiveId" clId="{7C61F76B-BD52-466F-B323-343458D9361D}" dt="2023-02-14T17:30:06.310" v="562" actId="2696"/>
        <pc:sldMkLst>
          <pc:docMk/>
          <pc:sldMk cId="0" sldId="295"/>
        </pc:sldMkLst>
      </pc:sldChg>
      <pc:sldChg chg="del">
        <pc:chgData name="Antoine Quevillart" userId="607dae7478073b9e" providerId="LiveId" clId="{7C61F76B-BD52-466F-B323-343458D9361D}" dt="2023-02-14T17:30:06.829" v="563" actId="2696"/>
        <pc:sldMkLst>
          <pc:docMk/>
          <pc:sldMk cId="0" sldId="296"/>
        </pc:sldMkLst>
      </pc:sldChg>
      <pc:sldChg chg="del">
        <pc:chgData name="Antoine Quevillart" userId="607dae7478073b9e" providerId="LiveId" clId="{7C61F76B-BD52-466F-B323-343458D9361D}" dt="2023-02-14T17:30:07.317" v="564" actId="2696"/>
        <pc:sldMkLst>
          <pc:docMk/>
          <pc:sldMk cId="0" sldId="297"/>
        </pc:sldMkLst>
      </pc:sldChg>
      <pc:sldChg chg="del">
        <pc:chgData name="Antoine Quevillart" userId="607dae7478073b9e" providerId="LiveId" clId="{7C61F76B-BD52-466F-B323-343458D9361D}" dt="2023-02-14T17:30:07.734" v="565" actId="2696"/>
        <pc:sldMkLst>
          <pc:docMk/>
          <pc:sldMk cId="0" sldId="298"/>
        </pc:sldMkLst>
      </pc:sldChg>
      <pc:sldChg chg="del">
        <pc:chgData name="Antoine Quevillart" userId="607dae7478073b9e" providerId="LiveId" clId="{7C61F76B-BD52-466F-B323-343458D9361D}" dt="2023-02-14T17:30:08.150" v="566" actId="2696"/>
        <pc:sldMkLst>
          <pc:docMk/>
          <pc:sldMk cId="0" sldId="299"/>
        </pc:sldMkLst>
      </pc:sldChg>
      <pc:sldChg chg="del">
        <pc:chgData name="Antoine Quevillart" userId="607dae7478073b9e" providerId="LiveId" clId="{7C61F76B-BD52-466F-B323-343458D9361D}" dt="2023-02-14T17:30:08.449" v="567" actId="2696"/>
        <pc:sldMkLst>
          <pc:docMk/>
          <pc:sldMk cId="0" sldId="300"/>
        </pc:sldMkLst>
      </pc:sldChg>
      <pc:sldChg chg="del">
        <pc:chgData name="Antoine Quevillart" userId="607dae7478073b9e" providerId="LiveId" clId="{7C61F76B-BD52-466F-B323-343458D9361D}" dt="2023-02-14T17:30:08.702" v="568" actId="2696"/>
        <pc:sldMkLst>
          <pc:docMk/>
          <pc:sldMk cId="0" sldId="301"/>
        </pc:sldMkLst>
      </pc:sldChg>
      <pc:sldChg chg="del">
        <pc:chgData name="Antoine Quevillart" userId="607dae7478073b9e" providerId="LiveId" clId="{7C61F76B-BD52-466F-B323-343458D9361D}" dt="2023-02-14T17:30:08.889" v="569" actId="2696"/>
        <pc:sldMkLst>
          <pc:docMk/>
          <pc:sldMk cId="0" sldId="302"/>
        </pc:sldMkLst>
      </pc:sldChg>
      <pc:sldChg chg="del">
        <pc:chgData name="Antoine Quevillart" userId="607dae7478073b9e" providerId="LiveId" clId="{7C61F76B-BD52-466F-B323-343458D9361D}" dt="2023-02-14T17:30:09.110" v="570" actId="2696"/>
        <pc:sldMkLst>
          <pc:docMk/>
          <pc:sldMk cId="0" sldId="303"/>
        </pc:sldMkLst>
      </pc:sldChg>
      <pc:sldChg chg="modSp mod">
        <pc:chgData name="Antoine Quevillart" userId="607dae7478073b9e" providerId="LiveId" clId="{7C61F76B-BD52-466F-B323-343458D9361D}" dt="2023-02-16T14:07:36.214" v="597" actId="20577"/>
        <pc:sldMkLst>
          <pc:docMk/>
          <pc:sldMk cId="42403447" sldId="305"/>
        </pc:sldMkLst>
        <pc:spChg chg="mod">
          <ac:chgData name="Antoine Quevillart" userId="607dae7478073b9e" providerId="LiveId" clId="{7C61F76B-BD52-466F-B323-343458D9361D}" dt="2023-02-16T14:07:36.214" v="597" actId="20577"/>
          <ac:spMkLst>
            <pc:docMk/>
            <pc:sldMk cId="42403447" sldId="305"/>
            <ac:spMk id="3162" creationId="{00000000-0000-0000-0000-000000000000}"/>
          </ac:spMkLst>
        </pc:spChg>
      </pc:sldChg>
      <pc:sldChg chg="modSp add mod ord">
        <pc:chgData name="Antoine Quevillart" userId="607dae7478073b9e" providerId="LiveId" clId="{7C61F76B-BD52-466F-B323-343458D9361D}" dt="2023-02-14T13:37:09.286" v="25" actId="20577"/>
        <pc:sldMkLst>
          <pc:docMk/>
          <pc:sldMk cId="3782505874" sldId="306"/>
        </pc:sldMkLst>
        <pc:spChg chg="mod">
          <ac:chgData name="Antoine Quevillart" userId="607dae7478073b9e" providerId="LiveId" clId="{7C61F76B-BD52-466F-B323-343458D9361D}" dt="2023-02-14T13:37:09.286" v="25" actId="20577"/>
          <ac:spMkLst>
            <pc:docMk/>
            <pc:sldMk cId="3782505874" sldId="306"/>
            <ac:spMk id="2155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4T13:36:42.763" v="10" actId="20577"/>
          <ac:spMkLst>
            <pc:docMk/>
            <pc:sldMk cId="3782505874" sldId="306"/>
            <ac:spMk id="2156" creationId="{00000000-0000-0000-0000-000000000000}"/>
          </ac:spMkLst>
        </pc:spChg>
      </pc:sldChg>
      <pc:sldChg chg="addSp delSp modSp add del mod">
        <pc:chgData name="Antoine Quevillart" userId="607dae7478073b9e" providerId="LiveId" clId="{7C61F76B-BD52-466F-B323-343458D9361D}" dt="2023-02-16T14:01:22.764" v="578" actId="2696"/>
        <pc:sldMkLst>
          <pc:docMk/>
          <pc:sldMk cId="2889070469" sldId="307"/>
        </pc:sldMkLst>
        <pc:spChg chg="del">
          <ac:chgData name="Antoine Quevillart" userId="607dae7478073b9e" providerId="LiveId" clId="{7C61F76B-BD52-466F-B323-343458D9361D}" dt="2023-02-14T13:41:25.329" v="27" actId="478"/>
          <ac:spMkLst>
            <pc:docMk/>
            <pc:sldMk cId="2889070469" sldId="307"/>
            <ac:spMk id="2" creationId="{A8ED8450-D8C4-DF18-3D89-FA740718743B}"/>
          </ac:spMkLst>
        </pc:spChg>
        <pc:spChg chg="del">
          <ac:chgData name="Antoine Quevillart" userId="607dae7478073b9e" providerId="LiveId" clId="{7C61F76B-BD52-466F-B323-343458D9361D}" dt="2023-02-14T13:41:32.943" v="31" actId="478"/>
          <ac:spMkLst>
            <pc:docMk/>
            <pc:sldMk cId="2889070469" sldId="307"/>
            <ac:spMk id="3" creationId="{1C777962-8E4D-7E5A-A7B4-7438432A3615}"/>
          </ac:spMkLst>
        </pc:spChg>
        <pc:spChg chg="del">
          <ac:chgData name="Antoine Quevillart" userId="607dae7478073b9e" providerId="LiveId" clId="{7C61F76B-BD52-466F-B323-343458D9361D}" dt="2023-02-14T13:41:25.329" v="27" actId="478"/>
          <ac:spMkLst>
            <pc:docMk/>
            <pc:sldMk cId="2889070469" sldId="307"/>
            <ac:spMk id="4" creationId="{78E017B2-35B2-C0E2-B1D4-79558634852A}"/>
          </ac:spMkLst>
        </pc:spChg>
        <pc:spChg chg="add del mod">
          <ac:chgData name="Antoine Quevillart" userId="607dae7478073b9e" providerId="LiveId" clId="{7C61F76B-BD52-466F-B323-343458D9361D}" dt="2023-02-14T13:41:27.601" v="28" actId="478"/>
          <ac:spMkLst>
            <pc:docMk/>
            <pc:sldMk cId="2889070469" sldId="307"/>
            <ac:spMk id="6" creationId="{F1679CBD-639C-0B3B-EBF4-64E66168A36C}"/>
          </ac:spMkLst>
        </pc:spChg>
        <pc:spChg chg="add del mod">
          <ac:chgData name="Antoine Quevillart" userId="607dae7478073b9e" providerId="LiveId" clId="{7C61F76B-BD52-466F-B323-343458D9361D}" dt="2023-02-14T13:41:30.997" v="30" actId="478"/>
          <ac:spMkLst>
            <pc:docMk/>
            <pc:sldMk cId="2889070469" sldId="307"/>
            <ac:spMk id="8" creationId="{14A0DB57-0303-ECF8-5DDD-D0D78B11832F}"/>
          </ac:spMkLst>
        </pc:spChg>
        <pc:spChg chg="del">
          <ac:chgData name="Antoine Quevillart" userId="607dae7478073b9e" providerId="LiveId" clId="{7C61F76B-BD52-466F-B323-343458D9361D}" dt="2023-02-14T13:41:25.329" v="27" actId="478"/>
          <ac:spMkLst>
            <pc:docMk/>
            <pc:sldMk cId="2889070469" sldId="307"/>
            <ac:spMk id="3160" creationId="{00000000-0000-0000-0000-000000000000}"/>
          </ac:spMkLst>
        </pc:spChg>
        <pc:spChg chg="del">
          <ac:chgData name="Antoine Quevillart" userId="607dae7478073b9e" providerId="LiveId" clId="{7C61F76B-BD52-466F-B323-343458D9361D}" dt="2023-02-14T13:41:29.264" v="29" actId="478"/>
          <ac:spMkLst>
            <pc:docMk/>
            <pc:sldMk cId="2889070469" sldId="307"/>
            <ac:spMk id="3162" creationId="{00000000-0000-0000-0000-000000000000}"/>
          </ac:spMkLst>
        </pc:spChg>
        <pc:picChg chg="add mod">
          <ac:chgData name="Antoine Quevillart" userId="607dae7478073b9e" providerId="LiveId" clId="{7C61F76B-BD52-466F-B323-343458D9361D}" dt="2023-02-14T13:42:10.112" v="43" actId="1076"/>
          <ac:picMkLst>
            <pc:docMk/>
            <pc:sldMk cId="2889070469" sldId="307"/>
            <ac:picMk id="10" creationId="{122DD36B-545D-7E8A-F7EB-F159F16D7D7D}"/>
          </ac:picMkLst>
        </pc:picChg>
      </pc:sldChg>
      <pc:sldChg chg="add del">
        <pc:chgData name="Antoine Quevillart" userId="607dae7478073b9e" providerId="LiveId" clId="{7C61F76B-BD52-466F-B323-343458D9361D}" dt="2023-02-14T17:29:51.740" v="543" actId="2696"/>
        <pc:sldMkLst>
          <pc:docMk/>
          <pc:sldMk cId="162681184" sldId="308"/>
        </pc:sldMkLst>
      </pc:sldChg>
      <pc:sldChg chg="add del">
        <pc:chgData name="Antoine Quevillart" userId="607dae7478073b9e" providerId="LiveId" clId="{7C61F76B-BD52-466F-B323-343458D9361D}" dt="2023-02-14T13:41:35.033" v="33"/>
        <pc:sldMkLst>
          <pc:docMk/>
          <pc:sldMk cId="2891125177" sldId="308"/>
        </pc:sldMkLst>
      </pc:sldChg>
      <pc:sldChg chg="modSp add mod ord">
        <pc:chgData name="Antoine Quevillart" userId="607dae7478073b9e" providerId="LiveId" clId="{7C61F76B-BD52-466F-B323-343458D9361D}" dt="2023-02-14T14:35:28.543" v="316" actId="20577"/>
        <pc:sldMkLst>
          <pc:docMk/>
          <pc:sldMk cId="1824267198" sldId="309"/>
        </pc:sldMkLst>
        <pc:spChg chg="mod">
          <ac:chgData name="Antoine Quevillart" userId="607dae7478073b9e" providerId="LiveId" clId="{7C61F76B-BD52-466F-B323-343458D9361D}" dt="2023-02-14T14:35:28.543" v="316" actId="20577"/>
          <ac:spMkLst>
            <pc:docMk/>
            <pc:sldMk cId="1824267198" sldId="309"/>
            <ac:spMk id="2155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4T14:35:23.966" v="303" actId="20577"/>
          <ac:spMkLst>
            <pc:docMk/>
            <pc:sldMk cId="1824267198" sldId="309"/>
            <ac:spMk id="2156" creationId="{00000000-0000-0000-0000-000000000000}"/>
          </ac:spMkLst>
        </pc:spChg>
      </pc:sldChg>
      <pc:sldChg chg="delSp modSp add mod ord">
        <pc:chgData name="Antoine Quevillart" userId="607dae7478073b9e" providerId="LiveId" clId="{7C61F76B-BD52-466F-B323-343458D9361D}" dt="2023-02-16T14:01:43.647" v="579" actId="14100"/>
        <pc:sldMkLst>
          <pc:docMk/>
          <pc:sldMk cId="4061019815" sldId="310"/>
        </pc:sldMkLst>
        <pc:spChg chg="mod">
          <ac:chgData name="Antoine Quevillart" userId="607dae7478073b9e" providerId="LiveId" clId="{7C61F76B-BD52-466F-B323-343458D9361D}" dt="2023-02-14T17:28:12.363" v="494" actId="20577"/>
          <ac:spMkLst>
            <pc:docMk/>
            <pc:sldMk cId="4061019815" sldId="310"/>
            <ac:spMk id="3213" creationId="{00000000-0000-0000-0000-000000000000}"/>
          </ac:spMkLst>
        </pc:spChg>
        <pc:spChg chg="mod">
          <ac:chgData name="Antoine Quevillart" userId="607dae7478073b9e" providerId="LiveId" clId="{7C61F76B-BD52-466F-B323-343458D9361D}" dt="2023-02-16T14:01:43.647" v="579" actId="14100"/>
          <ac:spMkLst>
            <pc:docMk/>
            <pc:sldMk cId="4061019815" sldId="310"/>
            <ac:spMk id="3214" creationId="{00000000-0000-0000-0000-000000000000}"/>
          </ac:spMkLst>
        </pc:spChg>
        <pc:picChg chg="del">
          <ac:chgData name="Antoine Quevillart" userId="607dae7478073b9e" providerId="LiveId" clId="{7C61F76B-BD52-466F-B323-343458D9361D}" dt="2023-02-14T17:02:07.071" v="493" actId="478"/>
          <ac:picMkLst>
            <pc:docMk/>
            <pc:sldMk cId="4061019815" sldId="310"/>
            <ac:picMk id="3" creationId="{595BFD8D-7DD8-7EF7-B989-7E9E06354979}"/>
          </ac:picMkLst>
        </pc:picChg>
      </pc:sldChg>
      <pc:sldMasterChg chg="delSldLayout">
        <pc:chgData name="Antoine Quevillart" userId="607dae7478073b9e" providerId="LiveId" clId="{7C61F76B-BD52-466F-B323-343458D9361D}" dt="2023-02-16T14:01:09.737" v="577" actId="2696"/>
        <pc:sldMasterMkLst>
          <pc:docMk/>
          <pc:sldMasterMk cId="0" sldId="2147483680"/>
        </pc:sldMasterMkLst>
        <pc:sldLayoutChg chg="del">
          <pc:chgData name="Antoine Quevillart" userId="607dae7478073b9e" providerId="LiveId" clId="{7C61F76B-BD52-466F-B323-343458D9361D}" dt="2023-02-14T17:29:58.764" v="548" actId="2696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Antoine Quevillart" userId="607dae7478073b9e" providerId="LiveId" clId="{7C61F76B-BD52-466F-B323-343458D9361D}" dt="2023-02-14T17:30:01.955" v="551" actId="2696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Antoine Quevillart" userId="607dae7478073b9e" providerId="LiveId" clId="{7C61F76B-BD52-466F-B323-343458D9361D}" dt="2023-02-14T17:30:00.273" v="549" actId="2696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Antoine Quevillart" userId="607dae7478073b9e" providerId="LiveId" clId="{7C61F76B-BD52-466F-B323-343458D9361D}" dt="2023-02-14T17:29:46.156" v="541" actId="2696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Antoine Quevillart" userId="607dae7478073b9e" providerId="LiveId" clId="{7C61F76B-BD52-466F-B323-343458D9361D}" dt="2023-02-16T14:01:09.737" v="577" actId="2696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Antoine Quevillart" userId="607dae7478073b9e" providerId="LiveId" clId="{7C61F76B-BD52-466F-B323-343458D9361D}" dt="2023-02-14T17:30:01.105" v="550" actId="2696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Antoine Quevillart" userId="607dae7478073b9e" providerId="LiveId" clId="{7C61F76B-BD52-466F-B323-343458D9361D}" dt="2023-02-14T17:29:56.657" v="545" actId="2696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Antoine Quevillart" userId="607dae7478073b9e" providerId="LiveId" clId="{7C61F76B-BD52-466F-B323-343458D9361D}" dt="2023-02-14T17:29:54.223" v="544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Antoine Quevillart" userId="607dae7478073b9e" providerId="LiveId" clId="{7C61F76B-BD52-466F-B323-343458D9361D}" dt="2023-02-14T17:30:02.431" v="552" actId="2696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Antoine Quevillart" userId="607dae7478073b9e" providerId="LiveId" clId="{7C61F76B-BD52-466F-B323-343458D9361D}" dt="2023-02-14T17:30:09.110" v="570" actId="2696"/>
        <pc:sldMasterMkLst>
          <pc:docMk/>
          <pc:sldMasterMk cId="0" sldId="2147483681"/>
        </pc:sldMasterMkLst>
        <pc:sldLayoutChg chg="del">
          <pc:chgData name="Antoine Quevillart" userId="607dae7478073b9e" providerId="LiveId" clId="{7C61F76B-BD52-466F-B323-343458D9361D}" dt="2023-02-14T17:30:09.110" v="570" actId="2696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80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0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30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46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4" r:id="rId7"/>
    <p:sldLayoutId id="2147483668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721590" y="2002536"/>
            <a:ext cx="27913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Outils </a:t>
            </a:r>
            <a:br>
              <a:rPr lang="en" sz="5000" dirty="0">
                <a:solidFill>
                  <a:schemeClr val="dk2"/>
                </a:solidFill>
              </a:rPr>
            </a:br>
            <a:r>
              <a:rPr lang="en" sz="5000" dirty="0">
                <a:solidFill>
                  <a:schemeClr val="dk2"/>
                </a:solidFill>
              </a:rPr>
              <a:t>Big Data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300" dirty="0">
                <a:solidFill>
                  <a:schemeClr val="accent1"/>
                </a:solidFill>
              </a:rPr>
              <a:t>Application pour la détection de fraudes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Modèle de classification</a:t>
            </a: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935669" y="1321827"/>
            <a:ext cx="3636331" cy="265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Entraînement d’un modèle de classification binaire (fraude/pas fraude)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Rééquilibrage des classes pour réduire le biais du modèle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Evaluation des performances du modèle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5BFD8D-7DD8-7EF7-B989-7E9E06354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2" t="412" b="5356"/>
          <a:stretch/>
        </p:blipFill>
        <p:spPr>
          <a:xfrm>
            <a:off x="4715838" y="1321827"/>
            <a:ext cx="3287731" cy="2555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Déploiement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26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Spark</a:t>
            </a: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935669" y="1321827"/>
            <a:ext cx="6611100" cy="265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Analyse des données en temps réel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Gestion des alertes : validation par l’humain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Révision des paramètres pour améliorer les performances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MapReduce sur des données en continu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6101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85973" y="338328"/>
            <a:ext cx="583441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Enjeux de la fraude à la carte bancaire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 points de vue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Pour les </a:t>
            </a:r>
            <a:r>
              <a:rPr lang="fr-FR" sz="16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consommateurs</a:t>
            </a:r>
            <a:r>
              <a:rPr lang="fr-FR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Perte financière due à la fraude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Frais supplémentaires liés à la fraude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Risque d'identité volée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Perturbation de la vie quotidienne des consommateurs</a:t>
            </a:r>
          </a:p>
          <a:p>
            <a:pPr marL="152400" indent="0">
              <a:buNone/>
            </a:pPr>
            <a:endParaRPr lang="fr-FR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000"/>
              <a:buFont typeface="+mj-lt"/>
              <a:buAutoNum type="arabicPeriod" startAt="2"/>
            </a:pPr>
            <a:r>
              <a:rPr lang="fr-FR" sz="1600" dirty="0"/>
              <a:t>Pour les </a:t>
            </a:r>
            <a:r>
              <a:rPr lang="fr-FR" sz="1600" dirty="0">
                <a:solidFill>
                  <a:schemeClr val="accent1"/>
                </a:solidFill>
              </a:rPr>
              <a:t>institutions financières</a:t>
            </a:r>
            <a:endParaRPr sz="16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Coût financier de la fraude pour les entreprises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Réputation endommagée de l'entreprise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Diminution de la confiance des clients envers l'entreprise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Augmentation de la charge de travail pour les équipes de lutte contre la fraude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Transactions bancaires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Collecte des données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Stockage des données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MongoDB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Traitement et analyse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Python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des alertes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Détection et correction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Collecte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des données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8763" y="1781983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Terminaux de paiement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18991" y="174105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Sites e-commerce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49943" y="174105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Guichets automatiques</a:t>
            </a:r>
            <a:endParaRPr dirty="0"/>
          </a:p>
        </p:txBody>
      </p:sp>
      <p:grpSp>
        <p:nvGrpSpPr>
          <p:cNvPr id="2206" name="Google Shape;2206;p40"/>
          <p:cNvGrpSpPr/>
          <p:nvPr/>
        </p:nvGrpSpPr>
        <p:grpSpPr>
          <a:xfrm>
            <a:off x="1677495" y="1380018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3" name="Graphique 2" descr="Caisse enregistreuse avec un remplissage uni">
            <a:extLst>
              <a:ext uri="{FF2B5EF4-FFF2-40B4-BE49-F238E27FC236}">
                <a16:creationId xmlns:a16="http://schemas.microsoft.com/office/drawing/2014/main" id="{7768E537-C26F-AC76-6586-052C5D7BB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0346" y="1328879"/>
            <a:ext cx="576729" cy="576730"/>
          </a:xfrm>
          <a:prstGeom prst="rect">
            <a:avLst/>
          </a:prstGeom>
        </p:spPr>
      </p:pic>
      <p:pic>
        <p:nvPicPr>
          <p:cNvPr id="5" name="Graphique 4" descr="Banque avec un remplissage uni">
            <a:extLst>
              <a:ext uri="{FF2B5EF4-FFF2-40B4-BE49-F238E27FC236}">
                <a16:creationId xmlns:a16="http://schemas.microsoft.com/office/drawing/2014/main" id="{217BFD07-0C6A-35F8-CDE3-41A5B23E1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4957" y="1315868"/>
            <a:ext cx="582925" cy="582925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CA8791-6567-97DF-1FF2-FADE83439234}"/>
              </a:ext>
            </a:extLst>
          </p:cNvPr>
          <p:cNvCxnSpPr/>
          <p:nvPr/>
        </p:nvCxnSpPr>
        <p:spPr>
          <a:xfrm>
            <a:off x="2098291" y="2440112"/>
            <a:ext cx="1960001" cy="129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3E18F0C-0BA3-A9C7-7A39-D53411B52865}"/>
              </a:ext>
            </a:extLst>
          </p:cNvPr>
          <p:cNvCxnSpPr>
            <a:cxnSpLocks/>
          </p:cNvCxnSpPr>
          <p:nvPr/>
        </p:nvCxnSpPr>
        <p:spPr>
          <a:xfrm>
            <a:off x="4572000" y="2530654"/>
            <a:ext cx="0" cy="11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EC92C51-8FB4-6FFD-EECA-C6DE60107703}"/>
              </a:ext>
            </a:extLst>
          </p:cNvPr>
          <p:cNvCxnSpPr>
            <a:cxnSpLocks/>
          </p:cNvCxnSpPr>
          <p:nvPr/>
        </p:nvCxnSpPr>
        <p:spPr>
          <a:xfrm flipH="1">
            <a:off x="5050098" y="2495350"/>
            <a:ext cx="2182295" cy="1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235159-9A96-D175-542F-ACC54CEE562B}"/>
              </a:ext>
            </a:extLst>
          </p:cNvPr>
          <p:cNvSpPr/>
          <p:nvPr/>
        </p:nvSpPr>
        <p:spPr>
          <a:xfrm>
            <a:off x="3791200" y="3879987"/>
            <a:ext cx="1580026" cy="760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Centralisation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Stockage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27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2027624" y="1742409"/>
            <a:ext cx="5088752" cy="435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Disponibilité des données et robuste face aux pannes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2050766" y="1145656"/>
            <a:ext cx="5042468" cy="714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Répartition des données sur différents nœuds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3FFC4211-E02A-4EF0-95A3-1479B170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1261" y="3708796"/>
            <a:ext cx="578096" cy="578096"/>
          </a:xfrm>
          <a:prstGeom prst="rect">
            <a:avLst/>
          </a:prstGeom>
        </p:spPr>
      </p:pic>
      <p:pic>
        <p:nvPicPr>
          <p:cNvPr id="13" name="Graphique 12" descr="Base de données avec un remplissage uni">
            <a:extLst>
              <a:ext uri="{FF2B5EF4-FFF2-40B4-BE49-F238E27FC236}">
                <a16:creationId xmlns:a16="http://schemas.microsoft.com/office/drawing/2014/main" id="{C1248EE3-B226-4EE9-8E3B-D7A4867B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2852" y="3708796"/>
            <a:ext cx="578096" cy="578096"/>
          </a:xfrm>
          <a:prstGeom prst="rect">
            <a:avLst/>
          </a:prstGeom>
        </p:spPr>
      </p:pic>
      <p:pic>
        <p:nvPicPr>
          <p:cNvPr id="14" name="Graphique 13" descr="Base de données avec un remplissage uni">
            <a:extLst>
              <a:ext uri="{FF2B5EF4-FFF2-40B4-BE49-F238E27FC236}">
                <a16:creationId xmlns:a16="http://schemas.microsoft.com/office/drawing/2014/main" id="{5A658C27-2143-A69F-9FFF-086E482A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4443" y="3708796"/>
            <a:ext cx="578096" cy="578096"/>
          </a:xfrm>
          <a:prstGeom prst="rect">
            <a:avLst/>
          </a:prstGeom>
        </p:spPr>
      </p:pic>
      <p:pic>
        <p:nvPicPr>
          <p:cNvPr id="15" name="Graphique 14" descr="Base de données avec un remplissage uni">
            <a:extLst>
              <a:ext uri="{FF2B5EF4-FFF2-40B4-BE49-F238E27FC236}">
                <a16:creationId xmlns:a16="http://schemas.microsoft.com/office/drawing/2014/main" id="{DF1C6EB1-F25D-24F3-FBC5-DB7F1572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6034" y="3708796"/>
            <a:ext cx="578096" cy="578096"/>
          </a:xfrm>
          <a:prstGeom prst="rect">
            <a:avLst/>
          </a:prstGeom>
        </p:spPr>
      </p:pic>
      <p:pic>
        <p:nvPicPr>
          <p:cNvPr id="16" name="Graphique 15" descr="Base de données avec un remplissage uni">
            <a:extLst>
              <a:ext uri="{FF2B5EF4-FFF2-40B4-BE49-F238E27FC236}">
                <a16:creationId xmlns:a16="http://schemas.microsoft.com/office/drawing/2014/main" id="{EF632DE1-B8B3-DAB9-85B2-07EEB4721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7625" y="3708796"/>
            <a:ext cx="578096" cy="57809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D191836-2AE0-96DA-B8D8-FDE5771069D0}"/>
              </a:ext>
            </a:extLst>
          </p:cNvPr>
          <p:cNvSpPr/>
          <p:nvPr/>
        </p:nvSpPr>
        <p:spPr>
          <a:xfrm>
            <a:off x="3729091" y="2332922"/>
            <a:ext cx="1828800" cy="5780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Client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7E5F9F5-471E-C0B6-4828-E9DEB2CAF0CA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 flipH="1">
            <a:off x="2900309" y="2911018"/>
            <a:ext cx="1743182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D0D7E7-8B19-4748-C864-D18EAFC61D7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771900" y="2911018"/>
            <a:ext cx="871591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5ED044F-CEE3-9546-CD11-6623225023F0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4643491" y="2911018"/>
            <a:ext cx="0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094533-F9D9-1D17-A92F-3647ED33390F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643491" y="2911018"/>
            <a:ext cx="871591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EF6248E-C0E2-7B34-0D83-B1D17DC77A54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643491" y="2911018"/>
            <a:ext cx="1743182" cy="79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2BF0AA0-37C9-389D-A7A5-AF3C588CC85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89357" y="3997844"/>
            <a:ext cx="29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817C3D6-5351-2C9E-20C0-4FF63B05F8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60948" y="3997844"/>
            <a:ext cx="29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902E282-A6D4-649A-4202-01ACE7F3C95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932539" y="3997844"/>
            <a:ext cx="29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6E38CC0-5D58-C8EC-0385-E85BCA7055AA}"/>
              </a:ext>
            </a:extLst>
          </p:cNvPr>
          <p:cNvCxnSpPr>
            <a:cxnSpLocks/>
          </p:cNvCxnSpPr>
          <p:nvPr/>
        </p:nvCxnSpPr>
        <p:spPr>
          <a:xfrm>
            <a:off x="5804130" y="3997844"/>
            <a:ext cx="29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225;p41">
            <a:extLst>
              <a:ext uri="{FF2B5EF4-FFF2-40B4-BE49-F238E27FC236}">
                <a16:creationId xmlns:a16="http://schemas.microsoft.com/office/drawing/2014/main" id="{CD43FC53-CDF6-4B40-A037-B8C2E352106E}"/>
              </a:ext>
            </a:extLst>
          </p:cNvPr>
          <p:cNvSpPr txBox="1">
            <a:spLocks/>
          </p:cNvSpPr>
          <p:nvPr/>
        </p:nvSpPr>
        <p:spPr>
          <a:xfrm>
            <a:off x="93995" y="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fr-FR" dirty="0"/>
              <a:t>MongoDB</a:t>
            </a:r>
          </a:p>
        </p:txBody>
      </p:sp>
      <p:sp>
        <p:nvSpPr>
          <p:cNvPr id="3" name="Google Shape;2226;p41">
            <a:extLst>
              <a:ext uri="{FF2B5EF4-FFF2-40B4-BE49-F238E27FC236}">
                <a16:creationId xmlns:a16="http://schemas.microsoft.com/office/drawing/2014/main" id="{56927F6B-AA71-A1F0-EDEF-969F2262061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995" y="571464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Répartition sur un cluster de machines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017B2-35B2-C0E2-B1D4-79558634852A}"/>
              </a:ext>
            </a:extLst>
          </p:cNvPr>
          <p:cNvSpPr/>
          <p:nvPr/>
        </p:nvSpPr>
        <p:spPr>
          <a:xfrm>
            <a:off x="2329240" y="1587357"/>
            <a:ext cx="5042468" cy="17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640221" y="1841989"/>
            <a:ext cx="5088752" cy="435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Mapping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Clé ~ Valeur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2050766" y="1145656"/>
            <a:ext cx="5042468" cy="714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Traitement des données en parallèle sur MongoDB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160;p54">
            <a:extLst>
              <a:ext uri="{FF2B5EF4-FFF2-40B4-BE49-F238E27FC236}">
                <a16:creationId xmlns:a16="http://schemas.microsoft.com/office/drawing/2014/main" id="{A8ED8450-D8C4-DF18-3D89-FA740718743B}"/>
              </a:ext>
            </a:extLst>
          </p:cNvPr>
          <p:cNvSpPr txBox="1">
            <a:spLocks/>
          </p:cNvSpPr>
          <p:nvPr/>
        </p:nvSpPr>
        <p:spPr>
          <a:xfrm>
            <a:off x="4794415" y="1837452"/>
            <a:ext cx="2467318" cy="4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i="1" dirty="0"/>
              <a:t>Réduction</a:t>
            </a:r>
          </a:p>
          <a:p>
            <a:endParaRPr lang="fr-FR" dirty="0"/>
          </a:p>
          <a:p>
            <a:r>
              <a:rPr lang="fr-FR" dirty="0"/>
              <a:t>Filtrage, tri, regroupement des données</a:t>
            </a:r>
          </a:p>
        </p:txBody>
      </p:sp>
      <p:sp>
        <p:nvSpPr>
          <p:cNvPr id="3" name="Google Shape;3160;p54">
            <a:extLst>
              <a:ext uri="{FF2B5EF4-FFF2-40B4-BE49-F238E27FC236}">
                <a16:creationId xmlns:a16="http://schemas.microsoft.com/office/drawing/2014/main" id="{1C777962-8E4D-7E5A-A7B4-7438432A3615}"/>
              </a:ext>
            </a:extLst>
          </p:cNvPr>
          <p:cNvSpPr txBox="1">
            <a:spLocks/>
          </p:cNvSpPr>
          <p:nvPr/>
        </p:nvSpPr>
        <p:spPr>
          <a:xfrm>
            <a:off x="440171" y="3455800"/>
            <a:ext cx="8263657" cy="4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i="1" dirty="0"/>
              <a:t>Présélection de transactions selon des règles de décision fixées, par exemple : les transactions d’un compte de la banque A située à Paris vers la banque B située à Moscou pour un montant de 500€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Analyse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50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265</Words>
  <Application>Microsoft Office PowerPoint</Application>
  <PresentationFormat>Affichage à l'écran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Barlow Semi Condensed Medium</vt:lpstr>
      <vt:lpstr>Arial</vt:lpstr>
      <vt:lpstr>Barlow Semi Condensed</vt:lpstr>
      <vt:lpstr>Fjalla One</vt:lpstr>
      <vt:lpstr>Roboto Condensed Light</vt:lpstr>
      <vt:lpstr>Technology Consulting by Slidesgo</vt:lpstr>
      <vt:lpstr>Outils  Big Data</vt:lpstr>
      <vt:lpstr>Enjeux de la fraude à la carte bancaire</vt:lpstr>
      <vt:lpstr>Sommaire</vt:lpstr>
      <vt:lpstr>Collecte</vt:lpstr>
      <vt:lpstr>Source des données</vt:lpstr>
      <vt:lpstr>Stockage</vt:lpstr>
      <vt:lpstr>Présentation PowerPoint</vt:lpstr>
      <vt:lpstr>MapReduce</vt:lpstr>
      <vt:lpstr>Analyse</vt:lpstr>
      <vt:lpstr>Modèle de classification</vt:lpstr>
      <vt:lpstr>Déploiement</vt:lpstr>
      <vt:lpstr>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 Big Data</dc:title>
  <cp:lastModifiedBy>Antoine Quevillart</cp:lastModifiedBy>
  <cp:revision>1</cp:revision>
  <dcterms:modified xsi:type="dcterms:W3CDTF">2023-02-16T15:07:16Z</dcterms:modified>
</cp:coreProperties>
</file>