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20/10/2014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Client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Affichage à l'écran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29</cp:revision>
  <dcterms:created xsi:type="dcterms:W3CDTF">2014-10-18T15:15:25Z</dcterms:created>
  <dcterms:modified xsi:type="dcterms:W3CDTF">2014-10-20T16:19:58Z</dcterms:modified>
</cp:coreProperties>
</file>