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19/10/2014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61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19/10/2014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11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19/10/2014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89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19/10/2014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21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19/10/2014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72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19/10/2014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15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19/10/2014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82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19/10/2014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08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19/10/2014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37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19/10/2014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47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19/10/2014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65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1EEBD-DB93-4DB6-9ADA-68547254FD74}" type="datetimeFigureOut">
              <a:rPr lang="fr-FR" smtClean="0"/>
              <a:t>19/10/2014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35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843808" y="2276872"/>
            <a:ext cx="3168352" cy="15841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Tiers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12363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59832" y="946626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Client</a:t>
            </a:r>
            <a:endParaRPr lang="fr-FR" sz="40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3059832" y="3356992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Serveur</a:t>
            </a:r>
            <a:endParaRPr lang="fr-FR" sz="4000" dirty="0"/>
          </a:p>
        </p:txBody>
      </p:sp>
      <p:cxnSp>
        <p:nvCxnSpPr>
          <p:cNvPr id="5" name="Connecteur droit avec flèche 4"/>
          <p:cNvCxnSpPr>
            <a:stCxn id="3" idx="1"/>
            <a:endCxn id="4" idx="1"/>
          </p:cNvCxnSpPr>
          <p:nvPr/>
        </p:nvCxnSpPr>
        <p:spPr>
          <a:xfrm rot="10800000">
            <a:off x="3059832" y="1594698"/>
            <a:ext cx="12700" cy="2410366"/>
          </a:xfrm>
          <a:prstGeom prst="curvedConnector3">
            <a:avLst>
              <a:gd name="adj1" fmla="val 60545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4" idx="2"/>
            <a:endCxn id="3" idx="0"/>
          </p:cNvCxnSpPr>
          <p:nvPr/>
        </p:nvCxnSpPr>
        <p:spPr>
          <a:xfrm>
            <a:off x="4283968" y="2242770"/>
            <a:ext cx="0" cy="11142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044143" y="159469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: requête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499992" y="261521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  <a:r>
              <a:rPr lang="fr-FR" dirty="0" smtClean="0"/>
              <a:t> : réponse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269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427984" y="260648"/>
            <a:ext cx="3888432" cy="62646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539552" y="260648"/>
            <a:ext cx="3744416" cy="62646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827584" y="764704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Client</a:t>
            </a:r>
            <a:endParaRPr lang="fr-FR" sz="40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5580112" y="764704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Serveur</a:t>
            </a:r>
            <a:endParaRPr lang="fr-FR" sz="40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27584" y="2924944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Interface Middleware</a:t>
            </a:r>
            <a:endParaRPr lang="fr-FR" sz="2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5580112" y="2924944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Interface Middleware</a:t>
            </a:r>
            <a:endParaRPr lang="fr-FR" sz="2400" dirty="0"/>
          </a:p>
        </p:txBody>
      </p:sp>
      <p:cxnSp>
        <p:nvCxnSpPr>
          <p:cNvPr id="21" name="Connecteur droit avec flèche 20"/>
          <p:cNvCxnSpPr>
            <a:stCxn id="4" idx="3"/>
            <a:endCxn id="3" idx="1"/>
          </p:cNvCxnSpPr>
          <p:nvPr/>
        </p:nvCxnSpPr>
        <p:spPr>
          <a:xfrm>
            <a:off x="3275856" y="1412776"/>
            <a:ext cx="2304256" cy="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à coins arrondis 27"/>
          <p:cNvSpPr/>
          <p:nvPr/>
        </p:nvSpPr>
        <p:spPr>
          <a:xfrm>
            <a:off x="1475656" y="5013176"/>
            <a:ext cx="6264696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Support de communication</a:t>
            </a:r>
            <a:endParaRPr lang="fr-FR" sz="2400" dirty="0"/>
          </a:p>
        </p:txBody>
      </p:sp>
      <p:cxnSp>
        <p:nvCxnSpPr>
          <p:cNvPr id="32" name="Connecteur droit avec flèche 31"/>
          <p:cNvCxnSpPr>
            <a:stCxn id="12" idx="2"/>
          </p:cNvCxnSpPr>
          <p:nvPr/>
        </p:nvCxnSpPr>
        <p:spPr>
          <a:xfrm>
            <a:off x="2051720" y="4221088"/>
            <a:ext cx="0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13" idx="2"/>
          </p:cNvCxnSpPr>
          <p:nvPr/>
        </p:nvCxnSpPr>
        <p:spPr>
          <a:xfrm>
            <a:off x="6804248" y="4221088"/>
            <a:ext cx="0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4" idx="2"/>
            <a:endCxn id="12" idx="0"/>
          </p:cNvCxnSpPr>
          <p:nvPr/>
        </p:nvCxnSpPr>
        <p:spPr>
          <a:xfrm>
            <a:off x="2051720" y="2060848"/>
            <a:ext cx="0" cy="86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" idx="2"/>
            <a:endCxn id="13" idx="0"/>
          </p:cNvCxnSpPr>
          <p:nvPr/>
        </p:nvCxnSpPr>
        <p:spPr>
          <a:xfrm>
            <a:off x="6804248" y="2060848"/>
            <a:ext cx="0" cy="86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3275856" y="3573016"/>
            <a:ext cx="2304256" cy="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539552" y="260648"/>
            <a:ext cx="1006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6"/>
                </a:solidFill>
              </a:rPr>
              <a:t>Tiers 1</a:t>
            </a:r>
            <a:endParaRPr lang="fr-FR" sz="2400" dirty="0">
              <a:solidFill>
                <a:schemeClr val="accent6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309858" y="260648"/>
            <a:ext cx="1006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6"/>
                </a:solidFill>
              </a:rPr>
              <a:t>Tiers 2</a:t>
            </a:r>
            <a:endParaRPr lang="fr-FR" sz="2400" dirty="0">
              <a:solidFill>
                <a:schemeClr val="accent6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493704" y="704890"/>
            <a:ext cx="1870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/>
              <a:t>Communication</a:t>
            </a:r>
          </a:p>
          <a:p>
            <a:pPr algn="ctr"/>
            <a:r>
              <a:rPr lang="fr-FR" sz="2000" b="1" dirty="0" smtClean="0"/>
              <a:t>logique</a:t>
            </a:r>
            <a:endParaRPr lang="fr-FR" sz="20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3493704" y="2721114"/>
            <a:ext cx="1870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/>
              <a:t>Communication</a:t>
            </a:r>
          </a:p>
          <a:p>
            <a:pPr algn="ctr"/>
            <a:r>
              <a:rPr lang="fr-FR" sz="2000" b="1" dirty="0" smtClean="0"/>
              <a:t>logique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37780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946457" y="584684"/>
            <a:ext cx="2448272" cy="1296144"/>
            <a:chOff x="827584" y="764704"/>
            <a:chExt cx="2448272" cy="1296144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827584" y="764704"/>
              <a:ext cx="2448272" cy="129614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2000" dirty="0" smtClean="0"/>
                <a:t>Serveur</a:t>
              </a:r>
              <a:endParaRPr lang="fr-FR" sz="2000" dirty="0"/>
            </a:p>
          </p:txBody>
        </p:sp>
        <p:sp>
          <p:nvSpPr>
            <p:cNvPr id="6" name="Cylindre 5"/>
            <p:cNvSpPr/>
            <p:nvPr/>
          </p:nvSpPr>
          <p:spPr>
            <a:xfrm>
              <a:off x="2051720" y="944724"/>
              <a:ext cx="1080120" cy="936104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</a:t>
              </a:r>
              <a:endParaRPr lang="fr-FR" dirty="0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946457" y="4067797"/>
            <a:ext cx="2448272" cy="2052228"/>
            <a:chOff x="845599" y="3681028"/>
            <a:chExt cx="2448272" cy="2052228"/>
          </a:xfrm>
        </p:grpSpPr>
        <p:sp>
          <p:nvSpPr>
            <p:cNvPr id="23" name="Rectangle à coins arrondis 22"/>
            <p:cNvSpPr/>
            <p:nvPr/>
          </p:nvSpPr>
          <p:spPr>
            <a:xfrm>
              <a:off x="845599" y="3681028"/>
              <a:ext cx="2448272" cy="205222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2000" dirty="0" smtClean="0"/>
                <a:t>Client</a:t>
              </a:r>
              <a:endParaRPr lang="fr-FR" sz="2000" dirty="0"/>
            </a:p>
          </p:txBody>
        </p:sp>
        <p:sp>
          <p:nvSpPr>
            <p:cNvPr id="8" name="Éclair 7"/>
            <p:cNvSpPr/>
            <p:nvPr/>
          </p:nvSpPr>
          <p:spPr>
            <a:xfrm>
              <a:off x="2051720" y="3934067"/>
              <a:ext cx="936104" cy="720080"/>
            </a:xfrm>
            <a:prstGeom prst="lightningBol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Émoticône 8"/>
            <p:cNvSpPr/>
            <p:nvPr/>
          </p:nvSpPr>
          <p:spPr>
            <a:xfrm>
              <a:off x="2170593" y="5085184"/>
              <a:ext cx="630057" cy="576064"/>
            </a:xfrm>
            <a:prstGeom prst="smileyFac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avec flèche 10"/>
            <p:cNvCxnSpPr>
              <a:stCxn id="8" idx="3"/>
              <a:endCxn id="9" idx="0"/>
            </p:cNvCxnSpPr>
            <p:nvPr/>
          </p:nvCxnSpPr>
          <p:spPr>
            <a:xfrm>
              <a:off x="2485622" y="4431289"/>
              <a:ext cx="0" cy="65389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Rectangle à coins arrondis 36"/>
          <p:cNvSpPr/>
          <p:nvPr/>
        </p:nvSpPr>
        <p:spPr>
          <a:xfrm>
            <a:off x="262381" y="2600908"/>
            <a:ext cx="381642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Middleware</a:t>
            </a:r>
            <a:endParaRPr lang="fr-FR" sz="2400" dirty="0"/>
          </a:p>
        </p:txBody>
      </p:sp>
      <p:cxnSp>
        <p:nvCxnSpPr>
          <p:cNvPr id="41" name="Connecteur droit avec flèche 40"/>
          <p:cNvCxnSpPr>
            <a:stCxn id="4" idx="2"/>
            <a:endCxn id="37" idx="0"/>
          </p:cNvCxnSpPr>
          <p:nvPr/>
        </p:nvCxnSpPr>
        <p:spPr>
          <a:xfrm>
            <a:off x="2170593" y="1880828"/>
            <a:ext cx="0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37" idx="2"/>
            <a:endCxn id="23" idx="0"/>
          </p:cNvCxnSpPr>
          <p:nvPr/>
        </p:nvCxnSpPr>
        <p:spPr>
          <a:xfrm>
            <a:off x="2170593" y="3248980"/>
            <a:ext cx="0" cy="8188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à coins arrondis 44"/>
          <p:cNvSpPr/>
          <p:nvPr/>
        </p:nvSpPr>
        <p:spPr>
          <a:xfrm>
            <a:off x="5688124" y="629962"/>
            <a:ext cx="2448272" cy="229498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dirty="0" smtClean="0"/>
              <a:t>Serveur</a:t>
            </a:r>
            <a:endParaRPr lang="fr-FR" sz="2000" dirty="0"/>
          </a:p>
        </p:txBody>
      </p:sp>
      <p:sp>
        <p:nvSpPr>
          <p:cNvPr id="46" name="Cylindre 45"/>
          <p:cNvSpPr/>
          <p:nvPr/>
        </p:nvSpPr>
        <p:spPr>
          <a:xfrm>
            <a:off x="6912260" y="809983"/>
            <a:ext cx="1080120" cy="936104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</a:t>
            </a:r>
            <a:endParaRPr lang="fr-FR" dirty="0"/>
          </a:p>
        </p:txBody>
      </p:sp>
      <p:sp>
        <p:nvSpPr>
          <p:cNvPr id="48" name="Rectangle à coins arrondis 47"/>
          <p:cNvSpPr/>
          <p:nvPr/>
        </p:nvSpPr>
        <p:spPr>
          <a:xfrm>
            <a:off x="5688124" y="5040916"/>
            <a:ext cx="2448272" cy="11243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dirty="0" smtClean="0"/>
              <a:t>    Client</a:t>
            </a:r>
            <a:endParaRPr lang="fr-FR" sz="2000" dirty="0"/>
          </a:p>
        </p:txBody>
      </p:sp>
      <p:sp>
        <p:nvSpPr>
          <p:cNvPr id="49" name="Éclair 48"/>
          <p:cNvSpPr/>
          <p:nvPr/>
        </p:nvSpPr>
        <p:spPr>
          <a:xfrm>
            <a:off x="6884550" y="2078796"/>
            <a:ext cx="936104" cy="72008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Émoticône 49"/>
          <p:cNvSpPr/>
          <p:nvPr/>
        </p:nvSpPr>
        <p:spPr>
          <a:xfrm>
            <a:off x="7020272" y="5301208"/>
            <a:ext cx="630057" cy="576064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avec flèche 50"/>
          <p:cNvCxnSpPr>
            <a:stCxn id="49" idx="6"/>
            <a:endCxn id="46" idx="3"/>
          </p:cNvCxnSpPr>
          <p:nvPr/>
        </p:nvCxnSpPr>
        <p:spPr>
          <a:xfrm flipV="1">
            <a:off x="7441879" y="1746087"/>
            <a:ext cx="10441" cy="5353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à coins arrondis 51"/>
          <p:cNvSpPr/>
          <p:nvPr/>
        </p:nvSpPr>
        <p:spPr>
          <a:xfrm>
            <a:off x="5004048" y="3672764"/>
            <a:ext cx="381642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Middleware</a:t>
            </a:r>
            <a:endParaRPr lang="fr-FR" sz="2400" dirty="0"/>
          </a:p>
        </p:txBody>
      </p:sp>
      <p:cxnSp>
        <p:nvCxnSpPr>
          <p:cNvPr id="53" name="Connecteur droit avec flèche 52"/>
          <p:cNvCxnSpPr>
            <a:stCxn id="45" idx="2"/>
            <a:endCxn id="52" idx="0"/>
          </p:cNvCxnSpPr>
          <p:nvPr/>
        </p:nvCxnSpPr>
        <p:spPr>
          <a:xfrm>
            <a:off x="6912260" y="2924943"/>
            <a:ext cx="0" cy="7478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52" idx="2"/>
            <a:endCxn id="48" idx="0"/>
          </p:cNvCxnSpPr>
          <p:nvPr/>
        </p:nvCxnSpPr>
        <p:spPr>
          <a:xfrm>
            <a:off x="6912260" y="4320836"/>
            <a:ext cx="0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1043608" y="4499828"/>
            <a:ext cx="123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Traitement</a:t>
            </a:r>
            <a:endParaRPr lang="fr-FR" b="1" dirty="0"/>
          </a:p>
        </p:txBody>
      </p:sp>
      <p:sp>
        <p:nvSpPr>
          <p:cNvPr id="67" name="ZoneTexte 66"/>
          <p:cNvSpPr txBox="1"/>
          <p:nvPr/>
        </p:nvSpPr>
        <p:spPr>
          <a:xfrm>
            <a:off x="5940152" y="2451508"/>
            <a:ext cx="123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Traitement</a:t>
            </a:r>
            <a:endParaRPr lang="fr-FR" b="1" dirty="0"/>
          </a:p>
        </p:txBody>
      </p:sp>
      <p:sp>
        <p:nvSpPr>
          <p:cNvPr id="68" name="ZoneTexte 67"/>
          <p:cNvSpPr txBox="1"/>
          <p:nvPr/>
        </p:nvSpPr>
        <p:spPr>
          <a:xfrm>
            <a:off x="1763688" y="6237312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 smtClean="0"/>
              <a:t>Type 1</a:t>
            </a:r>
            <a:endParaRPr lang="fr-FR" sz="2000" b="1" u="sng" dirty="0"/>
          </a:p>
        </p:txBody>
      </p:sp>
      <p:sp>
        <p:nvSpPr>
          <p:cNvPr id="69" name="ZoneTexte 68"/>
          <p:cNvSpPr txBox="1"/>
          <p:nvPr/>
        </p:nvSpPr>
        <p:spPr>
          <a:xfrm>
            <a:off x="6368990" y="6237312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 smtClean="0"/>
              <a:t>Type 2</a:t>
            </a:r>
            <a:endParaRPr lang="fr-FR" sz="2000" b="1" u="sng" dirty="0"/>
          </a:p>
        </p:txBody>
      </p:sp>
    </p:spTree>
    <p:extLst>
      <p:ext uri="{BB962C8B-B14F-4D97-AF65-F5344CB8AC3E}">
        <p14:creationId xmlns:p14="http://schemas.microsoft.com/office/powerpoint/2010/main" val="122986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2877433" y="1362069"/>
            <a:ext cx="2808312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Présentation</a:t>
            </a:r>
            <a:endParaRPr lang="fr-FR" sz="24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877433" y="2708920"/>
            <a:ext cx="2808312" cy="826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Métier</a:t>
            </a:r>
            <a:endParaRPr lang="fr-FR" sz="24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877433" y="4061923"/>
            <a:ext cx="2808312" cy="826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Accès aux donnée</a:t>
            </a:r>
            <a:endParaRPr lang="fr-FR" sz="2400" dirty="0"/>
          </a:p>
        </p:txBody>
      </p:sp>
      <p:sp>
        <p:nvSpPr>
          <p:cNvPr id="7" name="Émoticône 6"/>
          <p:cNvSpPr/>
          <p:nvPr/>
        </p:nvSpPr>
        <p:spPr>
          <a:xfrm>
            <a:off x="3966560" y="404664"/>
            <a:ext cx="630057" cy="576064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3743908" y="5464937"/>
            <a:ext cx="1080120" cy="936104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</a:t>
            </a:r>
            <a:endParaRPr lang="fr-FR" dirty="0"/>
          </a:p>
        </p:txBody>
      </p:sp>
      <p:sp>
        <p:nvSpPr>
          <p:cNvPr id="9" name="Éclair 8"/>
          <p:cNvSpPr/>
          <p:nvPr/>
        </p:nvSpPr>
        <p:spPr>
          <a:xfrm>
            <a:off x="4878315" y="1553601"/>
            <a:ext cx="576064" cy="443126"/>
          </a:xfrm>
          <a:prstGeom prst="lightningBol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Éclair 9"/>
          <p:cNvSpPr/>
          <p:nvPr/>
        </p:nvSpPr>
        <p:spPr>
          <a:xfrm>
            <a:off x="4878315" y="2900452"/>
            <a:ext cx="576064" cy="44312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>
            <a:stCxn id="7" idx="4"/>
            <a:endCxn id="2" idx="0"/>
          </p:cNvCxnSpPr>
          <p:nvPr/>
        </p:nvCxnSpPr>
        <p:spPr>
          <a:xfrm>
            <a:off x="4281589" y="980728"/>
            <a:ext cx="0" cy="3813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2" idx="2"/>
            <a:endCxn id="5" idx="0"/>
          </p:cNvCxnSpPr>
          <p:nvPr/>
        </p:nvCxnSpPr>
        <p:spPr>
          <a:xfrm>
            <a:off x="4281589" y="2188259"/>
            <a:ext cx="0" cy="5206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5" idx="2"/>
            <a:endCxn id="6" idx="0"/>
          </p:cNvCxnSpPr>
          <p:nvPr/>
        </p:nvCxnSpPr>
        <p:spPr>
          <a:xfrm>
            <a:off x="4281589" y="3535110"/>
            <a:ext cx="0" cy="5268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6" idx="2"/>
            <a:endCxn id="8" idx="1"/>
          </p:cNvCxnSpPr>
          <p:nvPr/>
        </p:nvCxnSpPr>
        <p:spPr>
          <a:xfrm>
            <a:off x="4281589" y="4888113"/>
            <a:ext cx="2379" cy="5768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575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Affichage à l'écran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Atos Worldline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Duportal Damien</dc:creator>
  <cp:lastModifiedBy>Duportal Damien</cp:lastModifiedBy>
  <cp:revision>20</cp:revision>
  <dcterms:created xsi:type="dcterms:W3CDTF">2014-10-18T15:15:25Z</dcterms:created>
  <dcterms:modified xsi:type="dcterms:W3CDTF">2014-10-19T11:37:22Z</dcterms:modified>
</cp:coreProperties>
</file>