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1EEBD-DB93-4DB6-9ADA-68547254FD74}" type="datetimeFigureOut">
              <a:rPr lang="fr-FR" smtClean="0"/>
              <a:t>20/10/2014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4706A-0673-4C5F-8CBC-B7267C4739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2612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1EEBD-DB93-4DB6-9ADA-68547254FD74}" type="datetimeFigureOut">
              <a:rPr lang="fr-FR" smtClean="0"/>
              <a:t>20/10/2014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4706A-0673-4C5F-8CBC-B7267C4739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8114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1EEBD-DB93-4DB6-9ADA-68547254FD74}" type="datetimeFigureOut">
              <a:rPr lang="fr-FR" smtClean="0"/>
              <a:t>20/10/2014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4706A-0673-4C5F-8CBC-B7267C4739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4893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1EEBD-DB93-4DB6-9ADA-68547254FD74}" type="datetimeFigureOut">
              <a:rPr lang="fr-FR" smtClean="0"/>
              <a:t>20/10/2014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4706A-0673-4C5F-8CBC-B7267C4739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5219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1EEBD-DB93-4DB6-9ADA-68547254FD74}" type="datetimeFigureOut">
              <a:rPr lang="fr-FR" smtClean="0"/>
              <a:t>20/10/2014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4706A-0673-4C5F-8CBC-B7267C4739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7722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1EEBD-DB93-4DB6-9ADA-68547254FD74}" type="datetimeFigureOut">
              <a:rPr lang="fr-FR" smtClean="0"/>
              <a:t>20/10/2014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4706A-0673-4C5F-8CBC-B7267C4739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5156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1EEBD-DB93-4DB6-9ADA-68547254FD74}" type="datetimeFigureOut">
              <a:rPr lang="fr-FR" smtClean="0"/>
              <a:t>20/10/2014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4706A-0673-4C5F-8CBC-B7267C4739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7820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1EEBD-DB93-4DB6-9ADA-68547254FD74}" type="datetimeFigureOut">
              <a:rPr lang="fr-FR" smtClean="0"/>
              <a:t>20/10/2014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4706A-0673-4C5F-8CBC-B7267C4739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0088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1EEBD-DB93-4DB6-9ADA-68547254FD74}" type="datetimeFigureOut">
              <a:rPr lang="fr-FR" smtClean="0"/>
              <a:t>20/10/2014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4706A-0673-4C5F-8CBC-B7267C4739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6379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1EEBD-DB93-4DB6-9ADA-68547254FD74}" type="datetimeFigureOut">
              <a:rPr lang="fr-FR" smtClean="0"/>
              <a:t>20/10/2014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4706A-0673-4C5F-8CBC-B7267C4739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9476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1EEBD-DB93-4DB6-9ADA-68547254FD74}" type="datetimeFigureOut">
              <a:rPr lang="fr-FR" smtClean="0"/>
              <a:t>20/10/2014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4706A-0673-4C5F-8CBC-B7267C4739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1657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11EEBD-DB93-4DB6-9ADA-68547254FD74}" type="datetimeFigureOut">
              <a:rPr lang="fr-FR" smtClean="0"/>
              <a:t>20/10/2014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4706A-0673-4C5F-8CBC-B7267C4739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8350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2843808" y="2276872"/>
            <a:ext cx="3168352" cy="158417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4000" dirty="0" smtClean="0"/>
              <a:t>Tiers</a:t>
            </a:r>
            <a:endParaRPr lang="fr-FR" sz="4000" dirty="0"/>
          </a:p>
        </p:txBody>
      </p:sp>
    </p:spTree>
    <p:extLst>
      <p:ext uri="{BB962C8B-B14F-4D97-AF65-F5344CB8AC3E}">
        <p14:creationId xmlns:p14="http://schemas.microsoft.com/office/powerpoint/2010/main" val="1123632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3059832" y="946626"/>
            <a:ext cx="2448272" cy="129614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4000" dirty="0" smtClean="0"/>
              <a:t>Serveur</a:t>
            </a:r>
            <a:endParaRPr lang="fr-FR" sz="4000" dirty="0"/>
          </a:p>
        </p:txBody>
      </p:sp>
      <p:sp>
        <p:nvSpPr>
          <p:cNvPr id="3" name="Rectangle à coins arrondis 2"/>
          <p:cNvSpPr/>
          <p:nvPr/>
        </p:nvSpPr>
        <p:spPr>
          <a:xfrm>
            <a:off x="3059832" y="3356992"/>
            <a:ext cx="2448272" cy="129614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4000" dirty="0" smtClean="0"/>
              <a:t>Client</a:t>
            </a:r>
            <a:endParaRPr lang="fr-FR" sz="4000" dirty="0"/>
          </a:p>
        </p:txBody>
      </p:sp>
      <p:cxnSp>
        <p:nvCxnSpPr>
          <p:cNvPr id="5" name="Connecteur droit avec flèche 4"/>
          <p:cNvCxnSpPr>
            <a:stCxn id="3" idx="1"/>
            <a:endCxn id="4" idx="1"/>
          </p:cNvCxnSpPr>
          <p:nvPr/>
        </p:nvCxnSpPr>
        <p:spPr>
          <a:xfrm rot="10800000">
            <a:off x="3059832" y="1594698"/>
            <a:ext cx="12700" cy="2410366"/>
          </a:xfrm>
          <a:prstGeom prst="curvedConnector3">
            <a:avLst>
              <a:gd name="adj1" fmla="val 6054543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Connecteur droit avec flèche 8"/>
          <p:cNvCxnSpPr>
            <a:stCxn id="4" idx="2"/>
            <a:endCxn id="3" idx="0"/>
          </p:cNvCxnSpPr>
          <p:nvPr/>
        </p:nvCxnSpPr>
        <p:spPr>
          <a:xfrm>
            <a:off x="4283968" y="2242770"/>
            <a:ext cx="0" cy="11142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1044143" y="1594698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 : requête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4499992" y="2615215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</a:t>
            </a:r>
            <a:r>
              <a:rPr lang="fr-FR" dirty="0" smtClean="0"/>
              <a:t> : réponse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42698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/>
          <p:nvPr/>
        </p:nvSpPr>
        <p:spPr>
          <a:xfrm>
            <a:off x="4427984" y="260648"/>
            <a:ext cx="3888432" cy="6264696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Rectangle 38"/>
          <p:cNvSpPr/>
          <p:nvPr/>
        </p:nvSpPr>
        <p:spPr>
          <a:xfrm>
            <a:off x="539552" y="260648"/>
            <a:ext cx="3744416" cy="6264696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à coins arrondis 3"/>
          <p:cNvSpPr/>
          <p:nvPr/>
        </p:nvSpPr>
        <p:spPr>
          <a:xfrm>
            <a:off x="827584" y="764704"/>
            <a:ext cx="2448272" cy="129614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4000" dirty="0" smtClean="0"/>
              <a:t>Client</a:t>
            </a:r>
            <a:endParaRPr lang="fr-FR" sz="4000" dirty="0"/>
          </a:p>
        </p:txBody>
      </p:sp>
      <p:sp>
        <p:nvSpPr>
          <p:cNvPr id="3" name="Rectangle à coins arrondis 2"/>
          <p:cNvSpPr/>
          <p:nvPr/>
        </p:nvSpPr>
        <p:spPr>
          <a:xfrm>
            <a:off x="5580112" y="764704"/>
            <a:ext cx="2448272" cy="129614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4000" dirty="0" smtClean="0"/>
              <a:t>Serveur</a:t>
            </a:r>
            <a:endParaRPr lang="fr-FR" sz="4000" dirty="0"/>
          </a:p>
        </p:txBody>
      </p:sp>
      <p:sp>
        <p:nvSpPr>
          <p:cNvPr id="12" name="Rectangle à coins arrondis 11"/>
          <p:cNvSpPr/>
          <p:nvPr/>
        </p:nvSpPr>
        <p:spPr>
          <a:xfrm>
            <a:off x="827584" y="2924944"/>
            <a:ext cx="2448272" cy="129614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dirty="0" smtClean="0"/>
              <a:t>Interface Middleware</a:t>
            </a:r>
            <a:endParaRPr lang="fr-FR" sz="2400" dirty="0"/>
          </a:p>
        </p:txBody>
      </p:sp>
      <p:sp>
        <p:nvSpPr>
          <p:cNvPr id="13" name="Rectangle à coins arrondis 12"/>
          <p:cNvSpPr/>
          <p:nvPr/>
        </p:nvSpPr>
        <p:spPr>
          <a:xfrm>
            <a:off x="5580112" y="2924944"/>
            <a:ext cx="2448272" cy="129614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dirty="0" smtClean="0"/>
              <a:t>Interface Middleware</a:t>
            </a:r>
            <a:endParaRPr lang="fr-FR" sz="2400" dirty="0"/>
          </a:p>
        </p:txBody>
      </p:sp>
      <p:cxnSp>
        <p:nvCxnSpPr>
          <p:cNvPr id="21" name="Connecteur droit avec flèche 20"/>
          <p:cNvCxnSpPr>
            <a:stCxn id="4" idx="3"/>
            <a:endCxn id="3" idx="1"/>
          </p:cNvCxnSpPr>
          <p:nvPr/>
        </p:nvCxnSpPr>
        <p:spPr>
          <a:xfrm>
            <a:off x="3275856" y="1412776"/>
            <a:ext cx="2304256" cy="0"/>
          </a:xfrm>
          <a:prstGeom prst="straightConnector1">
            <a:avLst/>
          </a:prstGeom>
          <a:ln>
            <a:prstDash val="sysDash"/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Rectangle à coins arrondis 27"/>
          <p:cNvSpPr/>
          <p:nvPr/>
        </p:nvSpPr>
        <p:spPr>
          <a:xfrm>
            <a:off x="1475656" y="5013176"/>
            <a:ext cx="6264696" cy="129614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dirty="0" smtClean="0"/>
              <a:t>Support de communication</a:t>
            </a:r>
            <a:endParaRPr lang="fr-FR" sz="2400" dirty="0"/>
          </a:p>
        </p:txBody>
      </p:sp>
      <p:cxnSp>
        <p:nvCxnSpPr>
          <p:cNvPr id="32" name="Connecteur droit avec flèche 31"/>
          <p:cNvCxnSpPr>
            <a:stCxn id="12" idx="2"/>
          </p:cNvCxnSpPr>
          <p:nvPr/>
        </p:nvCxnSpPr>
        <p:spPr>
          <a:xfrm>
            <a:off x="2051720" y="4221088"/>
            <a:ext cx="0" cy="7920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Connecteur droit avec flèche 33"/>
          <p:cNvCxnSpPr>
            <a:stCxn id="13" idx="2"/>
          </p:cNvCxnSpPr>
          <p:nvPr/>
        </p:nvCxnSpPr>
        <p:spPr>
          <a:xfrm>
            <a:off x="6804248" y="4221088"/>
            <a:ext cx="0" cy="7920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Connecteur droit avec flèche 35"/>
          <p:cNvCxnSpPr>
            <a:stCxn id="4" idx="2"/>
            <a:endCxn id="12" idx="0"/>
          </p:cNvCxnSpPr>
          <p:nvPr/>
        </p:nvCxnSpPr>
        <p:spPr>
          <a:xfrm>
            <a:off x="2051720" y="2060848"/>
            <a:ext cx="0" cy="86409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Connecteur droit avec flèche 37"/>
          <p:cNvCxnSpPr>
            <a:stCxn id="3" idx="2"/>
            <a:endCxn id="13" idx="0"/>
          </p:cNvCxnSpPr>
          <p:nvPr/>
        </p:nvCxnSpPr>
        <p:spPr>
          <a:xfrm>
            <a:off x="6804248" y="2060848"/>
            <a:ext cx="0" cy="86409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Connecteur droit avec flèche 13"/>
          <p:cNvCxnSpPr/>
          <p:nvPr/>
        </p:nvCxnSpPr>
        <p:spPr>
          <a:xfrm>
            <a:off x="3275856" y="3573016"/>
            <a:ext cx="2304256" cy="0"/>
          </a:xfrm>
          <a:prstGeom prst="straightConnector1">
            <a:avLst/>
          </a:prstGeom>
          <a:ln>
            <a:prstDash val="sysDash"/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/>
          <p:cNvSpPr txBox="1"/>
          <p:nvPr/>
        </p:nvSpPr>
        <p:spPr>
          <a:xfrm>
            <a:off x="539552" y="260648"/>
            <a:ext cx="10065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>
                <a:solidFill>
                  <a:schemeClr val="accent6"/>
                </a:solidFill>
              </a:rPr>
              <a:t>Tiers 1</a:t>
            </a:r>
            <a:endParaRPr lang="fr-FR" sz="2400" dirty="0">
              <a:solidFill>
                <a:schemeClr val="accent6"/>
              </a:solidFill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7309858" y="260648"/>
            <a:ext cx="10065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>
                <a:solidFill>
                  <a:schemeClr val="accent6"/>
                </a:solidFill>
              </a:rPr>
              <a:t>Tiers 2</a:t>
            </a:r>
            <a:endParaRPr lang="fr-FR" sz="2400" dirty="0">
              <a:solidFill>
                <a:schemeClr val="accent6"/>
              </a:solidFill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3493704" y="704890"/>
            <a:ext cx="18703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000" b="1" dirty="0" smtClean="0"/>
              <a:t>Communication</a:t>
            </a:r>
          </a:p>
          <a:p>
            <a:pPr algn="ctr"/>
            <a:r>
              <a:rPr lang="fr-FR" sz="2000" b="1" dirty="0" smtClean="0"/>
              <a:t>logique</a:t>
            </a:r>
            <a:endParaRPr lang="fr-FR" sz="2000" b="1" dirty="0"/>
          </a:p>
        </p:txBody>
      </p:sp>
      <p:sp>
        <p:nvSpPr>
          <p:cNvPr id="18" name="ZoneTexte 17"/>
          <p:cNvSpPr txBox="1"/>
          <p:nvPr/>
        </p:nvSpPr>
        <p:spPr>
          <a:xfrm>
            <a:off x="3493704" y="2721114"/>
            <a:ext cx="18703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000" b="1" dirty="0" smtClean="0"/>
              <a:t>Communication</a:t>
            </a:r>
          </a:p>
          <a:p>
            <a:pPr algn="ctr"/>
            <a:r>
              <a:rPr lang="fr-FR" sz="2000" b="1" dirty="0" smtClean="0"/>
              <a:t>logique</a:t>
            </a:r>
            <a:endParaRPr lang="fr-FR" sz="2000" b="1" dirty="0"/>
          </a:p>
        </p:txBody>
      </p:sp>
    </p:spTree>
    <p:extLst>
      <p:ext uri="{BB962C8B-B14F-4D97-AF65-F5344CB8AC3E}">
        <p14:creationId xmlns:p14="http://schemas.microsoft.com/office/powerpoint/2010/main" val="3377806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e 6"/>
          <p:cNvGrpSpPr/>
          <p:nvPr/>
        </p:nvGrpSpPr>
        <p:grpSpPr>
          <a:xfrm>
            <a:off x="946457" y="584684"/>
            <a:ext cx="2448272" cy="1296144"/>
            <a:chOff x="827584" y="764704"/>
            <a:chExt cx="2448272" cy="1296144"/>
          </a:xfrm>
        </p:grpSpPr>
        <p:sp>
          <p:nvSpPr>
            <p:cNvPr id="4" name="Rectangle à coins arrondis 3"/>
            <p:cNvSpPr/>
            <p:nvPr/>
          </p:nvSpPr>
          <p:spPr>
            <a:xfrm>
              <a:off x="827584" y="764704"/>
              <a:ext cx="2448272" cy="1296144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fr-FR" sz="2000" dirty="0" smtClean="0"/>
                <a:t>Serveur</a:t>
              </a:r>
              <a:endParaRPr lang="fr-FR" sz="2000" dirty="0"/>
            </a:p>
          </p:txBody>
        </p:sp>
        <p:sp>
          <p:nvSpPr>
            <p:cNvPr id="6" name="Cylindre 5"/>
            <p:cNvSpPr/>
            <p:nvPr/>
          </p:nvSpPr>
          <p:spPr>
            <a:xfrm>
              <a:off x="2051720" y="944724"/>
              <a:ext cx="1080120" cy="936104"/>
            </a:xfrm>
            <a:prstGeom prst="can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Donnée</a:t>
              </a:r>
              <a:endParaRPr lang="fr-FR" dirty="0"/>
            </a:p>
          </p:txBody>
        </p:sp>
      </p:grpSp>
      <p:grpSp>
        <p:nvGrpSpPr>
          <p:cNvPr id="20" name="Groupe 19"/>
          <p:cNvGrpSpPr/>
          <p:nvPr/>
        </p:nvGrpSpPr>
        <p:grpSpPr>
          <a:xfrm>
            <a:off x="946457" y="4067797"/>
            <a:ext cx="2448272" cy="2052228"/>
            <a:chOff x="845599" y="3681028"/>
            <a:chExt cx="2448272" cy="2052228"/>
          </a:xfrm>
        </p:grpSpPr>
        <p:sp>
          <p:nvSpPr>
            <p:cNvPr id="23" name="Rectangle à coins arrondis 22"/>
            <p:cNvSpPr/>
            <p:nvPr/>
          </p:nvSpPr>
          <p:spPr>
            <a:xfrm>
              <a:off x="845599" y="3681028"/>
              <a:ext cx="2448272" cy="2052228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fr-FR" sz="2000" dirty="0" smtClean="0"/>
                <a:t>Client</a:t>
              </a:r>
              <a:endParaRPr lang="fr-FR" sz="2000" dirty="0"/>
            </a:p>
          </p:txBody>
        </p:sp>
        <p:sp>
          <p:nvSpPr>
            <p:cNvPr id="8" name="Éclair 7"/>
            <p:cNvSpPr/>
            <p:nvPr/>
          </p:nvSpPr>
          <p:spPr>
            <a:xfrm>
              <a:off x="2051720" y="3934067"/>
              <a:ext cx="936104" cy="720080"/>
            </a:xfrm>
            <a:prstGeom prst="lightningBol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Émoticône 8"/>
            <p:cNvSpPr/>
            <p:nvPr/>
          </p:nvSpPr>
          <p:spPr>
            <a:xfrm>
              <a:off x="2170593" y="5085184"/>
              <a:ext cx="630057" cy="576064"/>
            </a:xfrm>
            <a:prstGeom prst="smileyFac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1" name="Connecteur droit avec flèche 10"/>
            <p:cNvCxnSpPr>
              <a:stCxn id="8" idx="3"/>
              <a:endCxn id="9" idx="0"/>
            </p:cNvCxnSpPr>
            <p:nvPr/>
          </p:nvCxnSpPr>
          <p:spPr>
            <a:xfrm>
              <a:off x="2485622" y="4431289"/>
              <a:ext cx="0" cy="653895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7" name="Rectangle à coins arrondis 36"/>
          <p:cNvSpPr/>
          <p:nvPr/>
        </p:nvSpPr>
        <p:spPr>
          <a:xfrm>
            <a:off x="262381" y="2600908"/>
            <a:ext cx="3816424" cy="64807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dirty="0" smtClean="0"/>
              <a:t>Middleware</a:t>
            </a:r>
            <a:endParaRPr lang="fr-FR" sz="2400" dirty="0"/>
          </a:p>
        </p:txBody>
      </p:sp>
      <p:cxnSp>
        <p:nvCxnSpPr>
          <p:cNvPr id="41" name="Connecteur droit avec flèche 40"/>
          <p:cNvCxnSpPr>
            <a:stCxn id="4" idx="2"/>
            <a:endCxn id="37" idx="0"/>
          </p:cNvCxnSpPr>
          <p:nvPr/>
        </p:nvCxnSpPr>
        <p:spPr>
          <a:xfrm>
            <a:off x="2170593" y="1880828"/>
            <a:ext cx="0" cy="72008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Connecteur droit avec flèche 41"/>
          <p:cNvCxnSpPr>
            <a:stCxn id="37" idx="2"/>
            <a:endCxn id="23" idx="0"/>
          </p:cNvCxnSpPr>
          <p:nvPr/>
        </p:nvCxnSpPr>
        <p:spPr>
          <a:xfrm>
            <a:off x="2170593" y="3248980"/>
            <a:ext cx="0" cy="81881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5" name="Rectangle à coins arrondis 44"/>
          <p:cNvSpPr/>
          <p:nvPr/>
        </p:nvSpPr>
        <p:spPr>
          <a:xfrm>
            <a:off x="5688124" y="629962"/>
            <a:ext cx="2448272" cy="2294981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000" dirty="0" smtClean="0"/>
              <a:t>Serveur</a:t>
            </a:r>
            <a:endParaRPr lang="fr-FR" sz="2000" dirty="0"/>
          </a:p>
        </p:txBody>
      </p:sp>
      <p:sp>
        <p:nvSpPr>
          <p:cNvPr id="46" name="Cylindre 45"/>
          <p:cNvSpPr/>
          <p:nvPr/>
        </p:nvSpPr>
        <p:spPr>
          <a:xfrm>
            <a:off x="6912260" y="809983"/>
            <a:ext cx="1080120" cy="936104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Donnée</a:t>
            </a:r>
            <a:endParaRPr lang="fr-FR" dirty="0"/>
          </a:p>
        </p:txBody>
      </p:sp>
      <p:sp>
        <p:nvSpPr>
          <p:cNvPr id="48" name="Rectangle à coins arrondis 47"/>
          <p:cNvSpPr/>
          <p:nvPr/>
        </p:nvSpPr>
        <p:spPr>
          <a:xfrm>
            <a:off x="5688124" y="5040916"/>
            <a:ext cx="2448272" cy="112438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000" dirty="0" smtClean="0"/>
              <a:t>    Client</a:t>
            </a:r>
            <a:endParaRPr lang="fr-FR" sz="2000" dirty="0"/>
          </a:p>
        </p:txBody>
      </p:sp>
      <p:sp>
        <p:nvSpPr>
          <p:cNvPr id="49" name="Éclair 48"/>
          <p:cNvSpPr/>
          <p:nvPr/>
        </p:nvSpPr>
        <p:spPr>
          <a:xfrm>
            <a:off x="6884550" y="2078796"/>
            <a:ext cx="936104" cy="720080"/>
          </a:xfrm>
          <a:prstGeom prst="lightningBol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Émoticône 49"/>
          <p:cNvSpPr/>
          <p:nvPr/>
        </p:nvSpPr>
        <p:spPr>
          <a:xfrm>
            <a:off x="7020272" y="5301208"/>
            <a:ext cx="630057" cy="576064"/>
          </a:xfrm>
          <a:prstGeom prst="smileyFac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1" name="Connecteur droit avec flèche 50"/>
          <p:cNvCxnSpPr>
            <a:stCxn id="49" idx="6"/>
            <a:endCxn id="46" idx="3"/>
          </p:cNvCxnSpPr>
          <p:nvPr/>
        </p:nvCxnSpPr>
        <p:spPr>
          <a:xfrm flipV="1">
            <a:off x="7441879" y="1746087"/>
            <a:ext cx="10441" cy="53539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2" name="Rectangle à coins arrondis 51"/>
          <p:cNvSpPr/>
          <p:nvPr/>
        </p:nvSpPr>
        <p:spPr>
          <a:xfrm>
            <a:off x="5004048" y="3672764"/>
            <a:ext cx="3816424" cy="64807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dirty="0" smtClean="0"/>
              <a:t>Middleware</a:t>
            </a:r>
            <a:endParaRPr lang="fr-FR" sz="2400" dirty="0"/>
          </a:p>
        </p:txBody>
      </p:sp>
      <p:cxnSp>
        <p:nvCxnSpPr>
          <p:cNvPr id="53" name="Connecteur droit avec flèche 52"/>
          <p:cNvCxnSpPr>
            <a:stCxn id="45" idx="2"/>
            <a:endCxn id="52" idx="0"/>
          </p:cNvCxnSpPr>
          <p:nvPr/>
        </p:nvCxnSpPr>
        <p:spPr>
          <a:xfrm>
            <a:off x="6912260" y="2924943"/>
            <a:ext cx="0" cy="74782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Connecteur droit avec flèche 53"/>
          <p:cNvCxnSpPr>
            <a:stCxn id="52" idx="2"/>
            <a:endCxn id="48" idx="0"/>
          </p:cNvCxnSpPr>
          <p:nvPr/>
        </p:nvCxnSpPr>
        <p:spPr>
          <a:xfrm>
            <a:off x="6912260" y="4320836"/>
            <a:ext cx="0" cy="72008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6" name="ZoneTexte 65"/>
          <p:cNvSpPr txBox="1"/>
          <p:nvPr/>
        </p:nvSpPr>
        <p:spPr>
          <a:xfrm>
            <a:off x="1043608" y="4499828"/>
            <a:ext cx="1230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Traitement</a:t>
            </a:r>
            <a:endParaRPr lang="fr-FR" b="1" dirty="0"/>
          </a:p>
        </p:txBody>
      </p:sp>
      <p:sp>
        <p:nvSpPr>
          <p:cNvPr id="67" name="ZoneTexte 66"/>
          <p:cNvSpPr txBox="1"/>
          <p:nvPr/>
        </p:nvSpPr>
        <p:spPr>
          <a:xfrm>
            <a:off x="5940152" y="2451508"/>
            <a:ext cx="1230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Traitement</a:t>
            </a:r>
            <a:endParaRPr lang="fr-FR" b="1" dirty="0"/>
          </a:p>
        </p:txBody>
      </p:sp>
      <p:sp>
        <p:nvSpPr>
          <p:cNvPr id="68" name="ZoneTexte 67"/>
          <p:cNvSpPr txBox="1"/>
          <p:nvPr/>
        </p:nvSpPr>
        <p:spPr>
          <a:xfrm>
            <a:off x="1763688" y="6237312"/>
            <a:ext cx="8803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u="sng" dirty="0" smtClean="0"/>
              <a:t>Type 1</a:t>
            </a:r>
            <a:endParaRPr lang="fr-FR" sz="2000" b="1" u="sng" dirty="0"/>
          </a:p>
        </p:txBody>
      </p:sp>
      <p:sp>
        <p:nvSpPr>
          <p:cNvPr id="69" name="ZoneTexte 68"/>
          <p:cNvSpPr txBox="1"/>
          <p:nvPr/>
        </p:nvSpPr>
        <p:spPr>
          <a:xfrm>
            <a:off x="6368990" y="6237312"/>
            <a:ext cx="8803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u="sng" dirty="0" smtClean="0"/>
              <a:t>Type 2</a:t>
            </a:r>
            <a:endParaRPr lang="fr-FR" sz="2000" b="1" u="sng" dirty="0"/>
          </a:p>
        </p:txBody>
      </p:sp>
    </p:spTree>
    <p:extLst>
      <p:ext uri="{BB962C8B-B14F-4D97-AF65-F5344CB8AC3E}">
        <p14:creationId xmlns:p14="http://schemas.microsoft.com/office/powerpoint/2010/main" val="1229862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à coins arrondis 1"/>
          <p:cNvSpPr/>
          <p:nvPr/>
        </p:nvSpPr>
        <p:spPr>
          <a:xfrm>
            <a:off x="2877433" y="1362069"/>
            <a:ext cx="2808312" cy="82619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400" dirty="0" smtClean="0"/>
              <a:t>Présentation</a:t>
            </a:r>
            <a:endParaRPr lang="fr-FR" sz="2400" dirty="0"/>
          </a:p>
        </p:txBody>
      </p:sp>
      <p:sp>
        <p:nvSpPr>
          <p:cNvPr id="5" name="Rectangle à coins arrondis 4"/>
          <p:cNvSpPr/>
          <p:nvPr/>
        </p:nvSpPr>
        <p:spPr>
          <a:xfrm>
            <a:off x="2877433" y="2708920"/>
            <a:ext cx="2808312" cy="8261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400" dirty="0" smtClean="0"/>
              <a:t>Métier</a:t>
            </a:r>
            <a:endParaRPr lang="fr-FR" sz="2400" dirty="0"/>
          </a:p>
        </p:txBody>
      </p:sp>
      <p:sp>
        <p:nvSpPr>
          <p:cNvPr id="6" name="Rectangle à coins arrondis 5"/>
          <p:cNvSpPr/>
          <p:nvPr/>
        </p:nvSpPr>
        <p:spPr>
          <a:xfrm>
            <a:off x="2877433" y="4061923"/>
            <a:ext cx="2808312" cy="82619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400" dirty="0" smtClean="0"/>
              <a:t>Accès aux données</a:t>
            </a:r>
            <a:endParaRPr lang="fr-FR" sz="2400" dirty="0"/>
          </a:p>
        </p:txBody>
      </p:sp>
      <p:sp>
        <p:nvSpPr>
          <p:cNvPr id="7" name="Émoticône 6"/>
          <p:cNvSpPr/>
          <p:nvPr/>
        </p:nvSpPr>
        <p:spPr>
          <a:xfrm>
            <a:off x="3966560" y="404664"/>
            <a:ext cx="630057" cy="576064"/>
          </a:xfrm>
          <a:prstGeom prst="smileyFac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Cylindre 7"/>
          <p:cNvSpPr/>
          <p:nvPr/>
        </p:nvSpPr>
        <p:spPr>
          <a:xfrm>
            <a:off x="3743908" y="5464937"/>
            <a:ext cx="1080120" cy="936104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Données</a:t>
            </a:r>
            <a:endParaRPr lang="fr-FR" dirty="0"/>
          </a:p>
        </p:txBody>
      </p:sp>
      <p:sp>
        <p:nvSpPr>
          <p:cNvPr id="9" name="Éclair 8"/>
          <p:cNvSpPr/>
          <p:nvPr/>
        </p:nvSpPr>
        <p:spPr>
          <a:xfrm>
            <a:off x="4878315" y="1553601"/>
            <a:ext cx="576064" cy="443126"/>
          </a:xfrm>
          <a:prstGeom prst="lightningBol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Éclair 9"/>
          <p:cNvSpPr/>
          <p:nvPr/>
        </p:nvSpPr>
        <p:spPr>
          <a:xfrm>
            <a:off x="4878315" y="2900452"/>
            <a:ext cx="576064" cy="443126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2" name="Connecteur droit avec flèche 11"/>
          <p:cNvCxnSpPr>
            <a:stCxn id="7" idx="4"/>
            <a:endCxn id="2" idx="0"/>
          </p:cNvCxnSpPr>
          <p:nvPr/>
        </p:nvCxnSpPr>
        <p:spPr>
          <a:xfrm>
            <a:off x="4281589" y="980728"/>
            <a:ext cx="0" cy="38134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Connecteur droit avec flèche 12"/>
          <p:cNvCxnSpPr>
            <a:stCxn id="2" idx="2"/>
            <a:endCxn id="5" idx="0"/>
          </p:cNvCxnSpPr>
          <p:nvPr/>
        </p:nvCxnSpPr>
        <p:spPr>
          <a:xfrm>
            <a:off x="4281589" y="2188259"/>
            <a:ext cx="0" cy="52066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Connecteur droit avec flèche 15"/>
          <p:cNvCxnSpPr>
            <a:stCxn id="5" idx="2"/>
            <a:endCxn id="6" idx="0"/>
          </p:cNvCxnSpPr>
          <p:nvPr/>
        </p:nvCxnSpPr>
        <p:spPr>
          <a:xfrm>
            <a:off x="4281589" y="3535110"/>
            <a:ext cx="0" cy="52681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>
            <a:stCxn id="6" idx="2"/>
            <a:endCxn id="8" idx="1"/>
          </p:cNvCxnSpPr>
          <p:nvPr/>
        </p:nvCxnSpPr>
        <p:spPr>
          <a:xfrm>
            <a:off x="4281589" y="4888113"/>
            <a:ext cx="2379" cy="57682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65751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à coins arrondis 1"/>
          <p:cNvSpPr/>
          <p:nvPr/>
        </p:nvSpPr>
        <p:spPr>
          <a:xfrm>
            <a:off x="935596" y="1362069"/>
            <a:ext cx="2808312" cy="82619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/>
              <a:t>Présentation 1</a:t>
            </a:r>
            <a:endParaRPr lang="fr-FR" sz="2400" dirty="0"/>
          </a:p>
        </p:txBody>
      </p:sp>
      <p:sp>
        <p:nvSpPr>
          <p:cNvPr id="5" name="Rectangle à coins arrondis 4"/>
          <p:cNvSpPr/>
          <p:nvPr/>
        </p:nvSpPr>
        <p:spPr>
          <a:xfrm>
            <a:off x="645439" y="2829282"/>
            <a:ext cx="1694313" cy="8261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/>
              <a:t>Métier  1</a:t>
            </a:r>
            <a:endParaRPr lang="fr-FR" sz="2400" dirty="0"/>
          </a:p>
        </p:txBody>
      </p:sp>
      <p:sp>
        <p:nvSpPr>
          <p:cNvPr id="6" name="Rectangle à coins arrondis 5"/>
          <p:cNvSpPr/>
          <p:nvPr/>
        </p:nvSpPr>
        <p:spPr>
          <a:xfrm>
            <a:off x="1619672" y="4445318"/>
            <a:ext cx="2952328" cy="82619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400" dirty="0" smtClean="0"/>
              <a:t>Accès aux données 1</a:t>
            </a:r>
            <a:endParaRPr lang="fr-FR" sz="2400" dirty="0"/>
          </a:p>
        </p:txBody>
      </p:sp>
      <p:sp>
        <p:nvSpPr>
          <p:cNvPr id="7" name="Émoticône 6"/>
          <p:cNvSpPr/>
          <p:nvPr/>
        </p:nvSpPr>
        <p:spPr>
          <a:xfrm>
            <a:off x="4085959" y="404664"/>
            <a:ext cx="630057" cy="576064"/>
          </a:xfrm>
          <a:prstGeom prst="smileyFac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Cylindre 7"/>
          <p:cNvSpPr/>
          <p:nvPr/>
        </p:nvSpPr>
        <p:spPr>
          <a:xfrm>
            <a:off x="2555776" y="5661248"/>
            <a:ext cx="1080120" cy="936104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12" name="Connecteur droit avec flèche 11"/>
          <p:cNvCxnSpPr>
            <a:stCxn id="7" idx="3"/>
            <a:endCxn id="2" idx="0"/>
          </p:cNvCxnSpPr>
          <p:nvPr/>
        </p:nvCxnSpPr>
        <p:spPr>
          <a:xfrm flipH="1">
            <a:off x="2339752" y="896365"/>
            <a:ext cx="1838477" cy="46570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Connecteur droit avec flèche 12"/>
          <p:cNvCxnSpPr>
            <a:stCxn id="2" idx="2"/>
            <a:endCxn id="5" idx="0"/>
          </p:cNvCxnSpPr>
          <p:nvPr/>
        </p:nvCxnSpPr>
        <p:spPr>
          <a:xfrm flipH="1">
            <a:off x="1492596" y="2188259"/>
            <a:ext cx="847156" cy="64102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Connecteur droit avec flèche 15"/>
          <p:cNvCxnSpPr>
            <a:stCxn id="5" idx="2"/>
            <a:endCxn id="6" idx="0"/>
          </p:cNvCxnSpPr>
          <p:nvPr/>
        </p:nvCxnSpPr>
        <p:spPr>
          <a:xfrm>
            <a:off x="1492596" y="3655472"/>
            <a:ext cx="1603240" cy="78984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>
            <a:stCxn id="6" idx="2"/>
            <a:endCxn id="8" idx="1"/>
          </p:cNvCxnSpPr>
          <p:nvPr/>
        </p:nvCxnSpPr>
        <p:spPr>
          <a:xfrm>
            <a:off x="3095836" y="5271508"/>
            <a:ext cx="0" cy="38974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Rectangle à coins arrondis 21"/>
          <p:cNvSpPr/>
          <p:nvPr/>
        </p:nvSpPr>
        <p:spPr>
          <a:xfrm>
            <a:off x="3436811" y="2863740"/>
            <a:ext cx="1694313" cy="8261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/>
              <a:t>Métier 2</a:t>
            </a:r>
            <a:endParaRPr lang="fr-FR" sz="2400" dirty="0"/>
          </a:p>
        </p:txBody>
      </p:sp>
      <p:sp>
        <p:nvSpPr>
          <p:cNvPr id="23" name="Rectangle à coins arrondis 22"/>
          <p:cNvSpPr/>
          <p:nvPr/>
        </p:nvSpPr>
        <p:spPr>
          <a:xfrm>
            <a:off x="4788113" y="1362069"/>
            <a:ext cx="2808312" cy="82619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/>
              <a:t>Présentation 2</a:t>
            </a:r>
            <a:endParaRPr lang="fr-FR" sz="2400" dirty="0"/>
          </a:p>
        </p:txBody>
      </p:sp>
      <p:sp>
        <p:nvSpPr>
          <p:cNvPr id="24" name="Rectangle à coins arrondis 23"/>
          <p:cNvSpPr/>
          <p:nvPr/>
        </p:nvSpPr>
        <p:spPr>
          <a:xfrm>
            <a:off x="6111788" y="2863740"/>
            <a:ext cx="1694313" cy="8261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/>
              <a:t>Métier 3</a:t>
            </a:r>
            <a:endParaRPr lang="fr-FR" sz="2400" dirty="0"/>
          </a:p>
        </p:txBody>
      </p:sp>
      <p:sp>
        <p:nvSpPr>
          <p:cNvPr id="32" name="Rectangle à coins arrondis 31"/>
          <p:cNvSpPr/>
          <p:nvPr/>
        </p:nvSpPr>
        <p:spPr>
          <a:xfrm>
            <a:off x="4853773" y="4446062"/>
            <a:ext cx="2952328" cy="82619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400" dirty="0" smtClean="0"/>
              <a:t>Accès aux données 2</a:t>
            </a:r>
            <a:endParaRPr lang="fr-FR" sz="2400" dirty="0"/>
          </a:p>
        </p:txBody>
      </p:sp>
      <p:sp>
        <p:nvSpPr>
          <p:cNvPr id="33" name="Cylindre 32"/>
          <p:cNvSpPr/>
          <p:nvPr/>
        </p:nvSpPr>
        <p:spPr>
          <a:xfrm>
            <a:off x="5796136" y="5661248"/>
            <a:ext cx="1080120" cy="936104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34" name="Connecteur droit avec flèche 33"/>
          <p:cNvCxnSpPr>
            <a:stCxn id="32" idx="2"/>
            <a:endCxn id="33" idx="1"/>
          </p:cNvCxnSpPr>
          <p:nvPr/>
        </p:nvCxnSpPr>
        <p:spPr>
          <a:xfrm>
            <a:off x="6329937" y="5272252"/>
            <a:ext cx="6259" cy="38899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Connecteur droit avec flèche 34"/>
          <p:cNvCxnSpPr>
            <a:stCxn id="22" idx="2"/>
            <a:endCxn id="32" idx="0"/>
          </p:cNvCxnSpPr>
          <p:nvPr/>
        </p:nvCxnSpPr>
        <p:spPr>
          <a:xfrm>
            <a:off x="4283968" y="3689930"/>
            <a:ext cx="2045969" cy="75613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Connecteur droit avec flèche 40"/>
          <p:cNvCxnSpPr>
            <a:stCxn id="24" idx="2"/>
            <a:endCxn id="32" idx="0"/>
          </p:cNvCxnSpPr>
          <p:nvPr/>
        </p:nvCxnSpPr>
        <p:spPr>
          <a:xfrm flipH="1">
            <a:off x="6329937" y="3689930"/>
            <a:ext cx="629008" cy="75613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Connecteur droit avec flèche 44"/>
          <p:cNvCxnSpPr>
            <a:stCxn id="2" idx="2"/>
            <a:endCxn id="22" idx="0"/>
          </p:cNvCxnSpPr>
          <p:nvPr/>
        </p:nvCxnSpPr>
        <p:spPr>
          <a:xfrm>
            <a:off x="2339752" y="2188259"/>
            <a:ext cx="1944216" cy="67548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Connecteur droit avec flèche 47"/>
          <p:cNvCxnSpPr>
            <a:stCxn id="22" idx="2"/>
            <a:endCxn id="6" idx="0"/>
          </p:cNvCxnSpPr>
          <p:nvPr/>
        </p:nvCxnSpPr>
        <p:spPr>
          <a:xfrm flipH="1">
            <a:off x="3095836" y="3689930"/>
            <a:ext cx="1188132" cy="7553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avec flèche 50"/>
          <p:cNvCxnSpPr>
            <a:stCxn id="23" idx="2"/>
            <a:endCxn id="24" idx="0"/>
          </p:cNvCxnSpPr>
          <p:nvPr/>
        </p:nvCxnSpPr>
        <p:spPr>
          <a:xfrm>
            <a:off x="6192269" y="2188259"/>
            <a:ext cx="766676" cy="67548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Connecteur droit avec flèche 53"/>
          <p:cNvCxnSpPr>
            <a:stCxn id="23" idx="0"/>
            <a:endCxn id="7" idx="5"/>
          </p:cNvCxnSpPr>
          <p:nvPr/>
        </p:nvCxnSpPr>
        <p:spPr>
          <a:xfrm flipH="1" flipV="1">
            <a:off x="4623746" y="896365"/>
            <a:ext cx="1568523" cy="46570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53247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à coins arrondis 1"/>
          <p:cNvSpPr/>
          <p:nvPr/>
        </p:nvSpPr>
        <p:spPr>
          <a:xfrm>
            <a:off x="611560" y="764704"/>
            <a:ext cx="4176464" cy="482453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vert270" rtlCol="0" anchor="b" anchorCtr="1"/>
          <a:lstStyle/>
          <a:p>
            <a:pPr algn="ctr"/>
            <a:r>
              <a:rPr lang="fr-FR" sz="2400" dirty="0" smtClean="0"/>
              <a:t>Système</a:t>
            </a:r>
          </a:p>
          <a:p>
            <a:pPr algn="ctr"/>
            <a:r>
              <a:rPr lang="fr-FR" sz="2400" dirty="0" smtClean="0"/>
              <a:t>d’Information</a:t>
            </a:r>
            <a:endParaRPr lang="fr-FR" sz="2400" dirty="0"/>
          </a:p>
        </p:txBody>
      </p:sp>
      <p:sp>
        <p:nvSpPr>
          <p:cNvPr id="3" name="Rectangle à coins arrondis 2"/>
          <p:cNvSpPr/>
          <p:nvPr/>
        </p:nvSpPr>
        <p:spPr>
          <a:xfrm>
            <a:off x="1152778" y="1143697"/>
            <a:ext cx="1622559" cy="82619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400" dirty="0" smtClean="0"/>
              <a:t>Personnel</a:t>
            </a:r>
            <a:endParaRPr lang="fr-FR" sz="2400" dirty="0"/>
          </a:p>
        </p:txBody>
      </p:sp>
      <p:sp>
        <p:nvSpPr>
          <p:cNvPr id="4" name="Rectangle à coins arrondis 3"/>
          <p:cNvSpPr/>
          <p:nvPr/>
        </p:nvSpPr>
        <p:spPr>
          <a:xfrm>
            <a:off x="1152777" y="3176972"/>
            <a:ext cx="1622559" cy="82619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400" dirty="0" smtClean="0"/>
              <a:t>Matériel</a:t>
            </a:r>
            <a:endParaRPr lang="fr-FR" sz="2400" dirty="0"/>
          </a:p>
        </p:txBody>
      </p:sp>
      <p:sp>
        <p:nvSpPr>
          <p:cNvPr id="5" name="Rectangle à coins arrondis 4"/>
          <p:cNvSpPr/>
          <p:nvPr/>
        </p:nvSpPr>
        <p:spPr>
          <a:xfrm>
            <a:off x="1152778" y="2153606"/>
            <a:ext cx="1622559" cy="82619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400" dirty="0" smtClean="0"/>
              <a:t>Logiciel</a:t>
            </a:r>
            <a:endParaRPr lang="fr-FR" sz="2400" dirty="0"/>
          </a:p>
        </p:txBody>
      </p:sp>
      <p:sp>
        <p:nvSpPr>
          <p:cNvPr id="6" name="Rectangle à coins arrondis 5"/>
          <p:cNvSpPr/>
          <p:nvPr/>
        </p:nvSpPr>
        <p:spPr>
          <a:xfrm>
            <a:off x="1152778" y="4229981"/>
            <a:ext cx="1622559" cy="82619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400" dirty="0" smtClean="0"/>
              <a:t>Données</a:t>
            </a:r>
            <a:endParaRPr lang="fr-FR" sz="2400" dirty="0"/>
          </a:p>
        </p:txBody>
      </p:sp>
      <p:cxnSp>
        <p:nvCxnSpPr>
          <p:cNvPr id="10" name="Connecteur droit avec flèche 9"/>
          <p:cNvCxnSpPr/>
          <p:nvPr/>
        </p:nvCxnSpPr>
        <p:spPr>
          <a:xfrm>
            <a:off x="4788024" y="1588150"/>
            <a:ext cx="100811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Connecteur droit avec flèche 12"/>
          <p:cNvCxnSpPr/>
          <p:nvPr/>
        </p:nvCxnSpPr>
        <p:spPr>
          <a:xfrm>
            <a:off x="4788024" y="2492896"/>
            <a:ext cx="100811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Connecteur droit avec flèche 13"/>
          <p:cNvCxnSpPr/>
          <p:nvPr/>
        </p:nvCxnSpPr>
        <p:spPr>
          <a:xfrm>
            <a:off x="4788024" y="3573016"/>
            <a:ext cx="100811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/>
          <p:nvPr/>
        </p:nvCxnSpPr>
        <p:spPr>
          <a:xfrm>
            <a:off x="4788024" y="4581128"/>
            <a:ext cx="100811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ZoneTexte 15"/>
          <p:cNvSpPr txBox="1"/>
          <p:nvPr/>
        </p:nvSpPr>
        <p:spPr>
          <a:xfrm>
            <a:off x="6084168" y="1403484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Collecter</a:t>
            </a:r>
            <a:endParaRPr lang="fr-FR" dirty="0"/>
          </a:p>
        </p:txBody>
      </p:sp>
      <p:sp>
        <p:nvSpPr>
          <p:cNvPr id="17" name="ZoneTexte 16"/>
          <p:cNvSpPr txBox="1"/>
          <p:nvPr/>
        </p:nvSpPr>
        <p:spPr>
          <a:xfrm>
            <a:off x="6084168" y="2308230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Transformer</a:t>
            </a:r>
            <a:endParaRPr lang="fr-FR" dirty="0"/>
          </a:p>
        </p:txBody>
      </p:sp>
      <p:sp>
        <p:nvSpPr>
          <p:cNvPr id="18" name="ZoneTexte 17"/>
          <p:cNvSpPr txBox="1"/>
          <p:nvPr/>
        </p:nvSpPr>
        <p:spPr>
          <a:xfrm>
            <a:off x="6084168" y="3347329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Conserver</a:t>
            </a:r>
            <a:endParaRPr lang="fr-FR" dirty="0"/>
          </a:p>
        </p:txBody>
      </p:sp>
      <p:sp>
        <p:nvSpPr>
          <p:cNvPr id="19" name="ZoneTexte 18"/>
          <p:cNvSpPr txBox="1"/>
          <p:nvPr/>
        </p:nvSpPr>
        <p:spPr>
          <a:xfrm>
            <a:off x="6084168" y="4396462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Diffuser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430321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lipse 1"/>
          <p:cNvSpPr/>
          <p:nvPr/>
        </p:nvSpPr>
        <p:spPr>
          <a:xfrm>
            <a:off x="2195736" y="1412776"/>
            <a:ext cx="4896544" cy="38164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/>
              <a:t>Use cases</a:t>
            </a:r>
            <a:endParaRPr lang="fr-FR" sz="2400" dirty="0"/>
          </a:p>
        </p:txBody>
      </p:sp>
      <p:sp>
        <p:nvSpPr>
          <p:cNvPr id="3" name="Rectangle à coins arrondis 2"/>
          <p:cNvSpPr/>
          <p:nvPr/>
        </p:nvSpPr>
        <p:spPr>
          <a:xfrm>
            <a:off x="1475656" y="1124744"/>
            <a:ext cx="2304256" cy="165618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Vue logique</a:t>
            </a:r>
            <a:endParaRPr lang="fr-FR" dirty="0"/>
          </a:p>
        </p:txBody>
      </p:sp>
      <p:sp>
        <p:nvSpPr>
          <p:cNvPr id="4" name="Rectangle à coins arrondis 3"/>
          <p:cNvSpPr/>
          <p:nvPr/>
        </p:nvSpPr>
        <p:spPr>
          <a:xfrm>
            <a:off x="1475656" y="3789040"/>
            <a:ext cx="2304256" cy="165618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Vue processus</a:t>
            </a:r>
            <a:endParaRPr lang="fr-FR" dirty="0"/>
          </a:p>
        </p:txBody>
      </p:sp>
      <p:sp>
        <p:nvSpPr>
          <p:cNvPr id="5" name="Rectangle à coins arrondis 4"/>
          <p:cNvSpPr/>
          <p:nvPr/>
        </p:nvSpPr>
        <p:spPr>
          <a:xfrm>
            <a:off x="5652120" y="3789040"/>
            <a:ext cx="2304256" cy="165618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Vue déploiement</a:t>
            </a:r>
            <a:endParaRPr lang="fr-FR" dirty="0"/>
          </a:p>
        </p:txBody>
      </p:sp>
      <p:sp>
        <p:nvSpPr>
          <p:cNvPr id="6" name="Rectangle à coins arrondis 5"/>
          <p:cNvSpPr/>
          <p:nvPr/>
        </p:nvSpPr>
        <p:spPr>
          <a:xfrm>
            <a:off x="5652120" y="1124744"/>
            <a:ext cx="2304256" cy="165618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Vue composants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7200457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85</Words>
  <Application>Microsoft Office PowerPoint</Application>
  <PresentationFormat>Affichage à l'écran (4:3)</PresentationFormat>
  <Paragraphs>54</Paragraphs>
  <Slides>8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9" baseType="lpstr"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Atos Worldline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Duportal Damien</dc:creator>
  <cp:lastModifiedBy>Duportal Damien</cp:lastModifiedBy>
  <cp:revision>28</cp:revision>
  <dcterms:created xsi:type="dcterms:W3CDTF">2014-10-18T15:15:25Z</dcterms:created>
  <dcterms:modified xsi:type="dcterms:W3CDTF">2014-10-20T16:22:21Z</dcterms:modified>
</cp:coreProperties>
</file>