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Couche de virtualisation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12DB9BF7-C4CD-4A61-A9AB-51D10D36F2BE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3</a:t>
          </a:r>
          <a:endParaRPr lang="fr-FR" dirty="0"/>
        </a:p>
      </dgm:t>
    </dgm:pt>
    <dgm:pt modelId="{3920209C-2648-414C-BD90-D05B15287DA6}" type="parTrans" cxnId="{3C977DB2-CA13-464F-BA8E-657C7A56CAC6}">
      <dgm:prSet/>
      <dgm:spPr/>
      <dgm:t>
        <a:bodyPr/>
        <a:lstStyle/>
        <a:p>
          <a:endParaRPr lang="fr-FR"/>
        </a:p>
      </dgm:t>
    </dgm:pt>
    <dgm:pt modelId="{C06B9C0A-D9A2-41C9-88A0-61E9880CAC81}" type="sibTrans" cxnId="{3C977DB2-CA13-464F-BA8E-657C7A56CAC6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512001-B467-4EBA-A03C-1F15F6BCFA83}" type="pres">
      <dgm:prSet presAssocID="{793AA13C-4130-4D7E-88A1-EAD1668D1731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A6C301-33D9-44A8-A22F-8DD235C6DBE3}" type="pres">
      <dgm:prSet presAssocID="{22D3F6DF-776F-40CF-A53E-C854F304DE60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06CA393F-24BC-4C3E-95BF-E13BCBE91FD9}" type="pres">
      <dgm:prSet presAssocID="{12DB9BF7-C4CD-4A61-A9AB-51D10D36F2BE}" presName="vertFour" presStyleCnt="0">
        <dgm:presLayoutVars>
          <dgm:chPref val="3"/>
        </dgm:presLayoutVars>
      </dgm:prSet>
      <dgm:spPr/>
    </dgm:pt>
    <dgm:pt modelId="{174503B6-F709-4B31-B8D7-51731BB0ACDA}" type="pres">
      <dgm:prSet presAssocID="{12DB9BF7-C4CD-4A61-A9AB-51D10D36F2B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8EFCBC-1A98-46B9-AA05-E1BEB5883D04}" type="pres">
      <dgm:prSet presAssocID="{12DB9BF7-C4CD-4A61-A9AB-51D10D36F2BE}" presName="horzFour" presStyleCnt="0"/>
      <dgm:spPr/>
    </dgm:pt>
  </dgm:ptLst>
  <dgm:cxnLst>
    <dgm:cxn modelId="{B4632078-9308-43CC-828B-065FB443FA6E}" type="presOf" srcId="{E9D4D835-E63B-48CE-A70B-28CD296D0120}" destId="{753C40B7-CE70-4C43-9890-A243E5AEF5E2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3C977DB2-CA13-464F-BA8E-657C7A56CAC6}" srcId="{E9D4D835-E63B-48CE-A70B-28CD296D0120}" destId="{12DB9BF7-C4CD-4A61-A9AB-51D10D36F2BE}" srcOrd="2" destOrd="0" parTransId="{3920209C-2648-414C-BD90-D05B15287DA6}" sibTransId="{C06B9C0A-D9A2-41C9-88A0-61E9880CAC81}"/>
    <dgm:cxn modelId="{F3C6C80E-B91C-44E1-A706-140F7A1BB33A}" type="presOf" srcId="{12DB9BF7-C4CD-4A61-A9AB-51D10D36F2BE}" destId="{174503B6-F709-4B31-B8D7-51731BB0ACDA}" srcOrd="0" destOrd="0" presId="urn:microsoft.com/office/officeart/2005/8/layout/architecture+Icon"/>
    <dgm:cxn modelId="{93376A93-0E41-4B6E-A948-F8FAD68E9A10}" type="presOf" srcId="{4CEC63C6-FF8E-4AC6-8492-E846D10B8AE4}" destId="{DC2FBCEA-7694-4483-B807-34DEC332DF42}" srcOrd="0" destOrd="0" presId="urn:microsoft.com/office/officeart/2005/8/layout/architecture+Icon"/>
    <dgm:cxn modelId="{3237E485-A684-4CBA-B692-16537EC74B6B}" type="presOf" srcId="{A5D31EF9-DE03-4CED-A986-E256DD671DF5}" destId="{6478A964-31EB-445D-9D12-4A3451A86D3C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4DB901EF-5542-4361-880C-8A7765F290B9}" type="presOf" srcId="{22D3F6DF-776F-40CF-A53E-C854F304DE60}" destId="{FFB483E8-350F-4DAD-8E10-77DB15C54B0F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CD64F2F7-3E06-4E82-89E7-491E5F517031}" type="presOf" srcId="{ADEDD5E1-FBB6-44DC-8EE7-50A2D9EC5B44}" destId="{38AA97D6-BC05-4DF8-8307-3605CFBD985F}" srcOrd="0" destOrd="0" presId="urn:microsoft.com/office/officeart/2005/8/layout/architecture+Icon"/>
    <dgm:cxn modelId="{EE0E55F2-3363-4136-B7C5-C182EE1C434F}" type="presOf" srcId="{793AA13C-4130-4D7E-88A1-EAD1668D1731}" destId="{3A63A0DC-182E-4E75-9287-AC720D90D4F8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3DAD2670-AFDD-4EB6-BE64-0FB2C4E9A4A2}" type="presParOf" srcId="{DC2FBCEA-7694-4483-B807-34DEC332DF42}" destId="{A420027C-A16F-4A49-A152-EEFE388B5598}" srcOrd="0" destOrd="0" presId="urn:microsoft.com/office/officeart/2005/8/layout/architecture+Icon"/>
    <dgm:cxn modelId="{93E586F4-6D50-4CB6-8C3B-3EEFE8C22EF3}" type="presParOf" srcId="{A420027C-A16F-4A49-A152-EEFE388B5598}" destId="{6478A964-31EB-445D-9D12-4A3451A86D3C}" srcOrd="0" destOrd="0" presId="urn:microsoft.com/office/officeart/2005/8/layout/architecture+Icon"/>
    <dgm:cxn modelId="{9AD93051-A3A7-4E47-B8E8-5C94BA46AF26}" type="presParOf" srcId="{A420027C-A16F-4A49-A152-EEFE388B5598}" destId="{ED267084-B835-4FC5-AA81-C608D52256D4}" srcOrd="1" destOrd="0" presId="urn:microsoft.com/office/officeart/2005/8/layout/architecture+Icon"/>
    <dgm:cxn modelId="{E4A5AABF-6DD0-414E-A713-7A563459DB4A}" type="presParOf" srcId="{A420027C-A16F-4A49-A152-EEFE388B5598}" destId="{18A8D8E3-A8ED-47C4-A017-F3B30CEF0245}" srcOrd="2" destOrd="0" presId="urn:microsoft.com/office/officeart/2005/8/layout/architecture+Icon"/>
    <dgm:cxn modelId="{01B0D857-5C60-4454-803E-1F9F41AD9BAD}" type="presParOf" srcId="{18A8D8E3-A8ED-47C4-A017-F3B30CEF0245}" destId="{CAAED129-AF7E-4B59-A49F-D785FC1311D4}" srcOrd="0" destOrd="0" presId="urn:microsoft.com/office/officeart/2005/8/layout/architecture+Icon"/>
    <dgm:cxn modelId="{CFD79A80-0AFE-4713-9AC1-BB9EF99B22EE}" type="presParOf" srcId="{CAAED129-AF7E-4B59-A49F-D785FC1311D4}" destId="{38AA97D6-BC05-4DF8-8307-3605CFBD985F}" srcOrd="0" destOrd="0" presId="urn:microsoft.com/office/officeart/2005/8/layout/architecture+Icon"/>
    <dgm:cxn modelId="{0AB11B8F-EAC4-481C-A211-7445FF14FCF0}" type="presParOf" srcId="{CAAED129-AF7E-4B59-A49F-D785FC1311D4}" destId="{59EA9157-E59B-4665-B15F-19C018B55A6C}" srcOrd="1" destOrd="0" presId="urn:microsoft.com/office/officeart/2005/8/layout/architecture+Icon"/>
    <dgm:cxn modelId="{EFC42EEE-8955-4969-BA4D-67D40FF02C75}" type="presParOf" srcId="{CAAED129-AF7E-4B59-A49F-D785FC1311D4}" destId="{7EF8FBCB-6004-40C1-836C-2D48A9FBA361}" srcOrd="2" destOrd="0" presId="urn:microsoft.com/office/officeart/2005/8/layout/architecture+Icon"/>
    <dgm:cxn modelId="{38068019-8563-4C00-B135-B8FA6472AE2E}" type="presParOf" srcId="{7EF8FBCB-6004-40C1-836C-2D48A9FBA361}" destId="{24C9CF03-A0BE-4838-A777-F09916B83E12}" srcOrd="0" destOrd="0" presId="urn:microsoft.com/office/officeart/2005/8/layout/architecture+Icon"/>
    <dgm:cxn modelId="{785BC88D-4832-4EBC-B25F-DD62A34F0969}" type="presParOf" srcId="{24C9CF03-A0BE-4838-A777-F09916B83E12}" destId="{753C40B7-CE70-4C43-9890-A243E5AEF5E2}" srcOrd="0" destOrd="0" presId="urn:microsoft.com/office/officeart/2005/8/layout/architecture+Icon"/>
    <dgm:cxn modelId="{8F0D02AA-AB50-44F4-B677-E5895269A1A5}" type="presParOf" srcId="{24C9CF03-A0BE-4838-A777-F09916B83E12}" destId="{69C24633-2CD9-4FA4-A88E-8F44E1F07722}" srcOrd="1" destOrd="0" presId="urn:microsoft.com/office/officeart/2005/8/layout/architecture+Icon"/>
    <dgm:cxn modelId="{DFF6F673-CC19-4933-9E33-D12908088D49}" type="presParOf" srcId="{24C9CF03-A0BE-4838-A777-F09916B83E12}" destId="{48F003A3-40E4-458E-A51E-B76B7C201C5C}" srcOrd="2" destOrd="0" presId="urn:microsoft.com/office/officeart/2005/8/layout/architecture+Icon"/>
    <dgm:cxn modelId="{3ABCADE5-F757-4C5C-8D26-393515ABBA0F}" type="presParOf" srcId="{48F003A3-40E4-458E-A51E-B76B7C201C5C}" destId="{98E1ED70-BDC6-4526-B4C7-E266E5B78763}" srcOrd="0" destOrd="0" presId="urn:microsoft.com/office/officeart/2005/8/layout/architecture+Icon"/>
    <dgm:cxn modelId="{99C731CF-284A-48E1-90B2-6DA738C6F360}" type="presParOf" srcId="{98E1ED70-BDC6-4526-B4C7-E266E5B78763}" destId="{3A63A0DC-182E-4E75-9287-AC720D90D4F8}" srcOrd="0" destOrd="0" presId="urn:microsoft.com/office/officeart/2005/8/layout/architecture+Icon"/>
    <dgm:cxn modelId="{EF1A55F5-EC66-4CBB-AC33-0678C61E7FE3}" type="presParOf" srcId="{98E1ED70-BDC6-4526-B4C7-E266E5B78763}" destId="{B0512001-B467-4EBA-A03C-1F15F6BCFA83}" srcOrd="1" destOrd="0" presId="urn:microsoft.com/office/officeart/2005/8/layout/architecture+Icon"/>
    <dgm:cxn modelId="{8D23F3E3-2870-433B-BE5F-7FA2A4522701}" type="presParOf" srcId="{48F003A3-40E4-458E-A51E-B76B7C201C5C}" destId="{73AC705E-59FF-4DE0-9ED8-4998B06D7B1A}" srcOrd="1" destOrd="0" presId="urn:microsoft.com/office/officeart/2005/8/layout/architecture+Icon"/>
    <dgm:cxn modelId="{D673D7AA-5D7F-49FA-82CD-51828FC2837D}" type="presParOf" srcId="{48F003A3-40E4-458E-A51E-B76B7C201C5C}" destId="{F0FF2641-1797-4E2C-9904-1A4AA09083DC}" srcOrd="2" destOrd="0" presId="urn:microsoft.com/office/officeart/2005/8/layout/architecture+Icon"/>
    <dgm:cxn modelId="{EA34AB0F-4AB3-4D94-B5BC-ED1B9F1E771B}" type="presParOf" srcId="{F0FF2641-1797-4E2C-9904-1A4AA09083DC}" destId="{FFB483E8-350F-4DAD-8E10-77DB15C54B0F}" srcOrd="0" destOrd="0" presId="urn:microsoft.com/office/officeart/2005/8/layout/architecture+Icon"/>
    <dgm:cxn modelId="{D836BAC0-D57C-43E6-8424-C81C8CC23407}" type="presParOf" srcId="{F0FF2641-1797-4E2C-9904-1A4AA09083DC}" destId="{4AA6C301-33D9-44A8-A22F-8DD235C6DBE3}" srcOrd="1" destOrd="0" presId="urn:microsoft.com/office/officeart/2005/8/layout/architecture+Icon"/>
    <dgm:cxn modelId="{8A1D95B0-A9CE-4A14-919D-9858DF762877}" type="presParOf" srcId="{48F003A3-40E4-458E-A51E-B76B7C201C5C}" destId="{ACE39213-4C9B-4B33-A66C-98E9366F845F}" srcOrd="3" destOrd="0" presId="urn:microsoft.com/office/officeart/2005/8/layout/architecture+Icon"/>
    <dgm:cxn modelId="{3CF40948-C8D5-4164-8E2C-5818BE058FF9}" type="presParOf" srcId="{48F003A3-40E4-458E-A51E-B76B7C201C5C}" destId="{06CA393F-24BC-4C3E-95BF-E13BCBE91FD9}" srcOrd="4" destOrd="0" presId="urn:microsoft.com/office/officeart/2005/8/layout/architecture+Icon"/>
    <dgm:cxn modelId="{BEA15110-178B-409A-BEE2-FE89A752B556}" type="presParOf" srcId="{06CA393F-24BC-4C3E-95BF-E13BCBE91FD9}" destId="{174503B6-F709-4B31-B8D7-51731BB0ACDA}" srcOrd="0" destOrd="0" presId="urn:microsoft.com/office/officeart/2005/8/layout/architecture+Icon"/>
    <dgm:cxn modelId="{8B88E36F-9ABD-4544-9E40-4B51CF0E8695}" type="presParOf" srcId="{06CA393F-24BC-4C3E-95BF-E13BCBE91FD9}" destId="{C08EFCBC-1A98-46B9-AA05-E1BEB5883D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mtClean="0"/>
            <a:t>VLAN</a:t>
          </a:r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6B41AD1D-A3FB-4AF2-9542-37F0A7BD439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1</a:t>
          </a:r>
          <a:endParaRPr lang="fr-FR" dirty="0"/>
        </a:p>
      </dgm:t>
    </dgm:pt>
    <dgm:pt modelId="{F6A2ED43-EF8C-46E7-BC68-B6BB9508EC13}" type="parTrans" cxnId="{6E5703AE-2C34-4856-95BA-871F4518A263}">
      <dgm:prSet/>
      <dgm:spPr/>
      <dgm:t>
        <a:bodyPr/>
        <a:lstStyle/>
        <a:p>
          <a:endParaRPr lang="fr-FR"/>
        </a:p>
      </dgm:t>
    </dgm:pt>
    <dgm:pt modelId="{9A01A00B-BC54-497C-96C1-5BA53BA1FBDC}" type="sibTrans" cxnId="{6E5703AE-2C34-4856-95BA-871F4518A263}">
      <dgm:prSet/>
      <dgm:spPr/>
      <dgm:t>
        <a:bodyPr/>
        <a:lstStyle/>
        <a:p>
          <a:endParaRPr lang="fr-FR"/>
        </a:p>
      </dgm:t>
    </dgm:pt>
    <dgm:pt modelId="{7F8A0140-C8B6-4AF1-B926-86169866F04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2</a:t>
          </a:r>
          <a:endParaRPr lang="fr-FR" dirty="0"/>
        </a:p>
      </dgm:t>
    </dgm:pt>
    <dgm:pt modelId="{275EF790-B38B-4A02-BCFA-DCA3E0549F40}" type="parTrans" cxnId="{F05038E6-EE3C-439B-B513-F7D55288AB4F}">
      <dgm:prSet/>
      <dgm:spPr/>
      <dgm:t>
        <a:bodyPr/>
        <a:lstStyle/>
        <a:p>
          <a:endParaRPr lang="fr-FR"/>
        </a:p>
      </dgm:t>
    </dgm:pt>
    <dgm:pt modelId="{A66D89F2-F3A9-4E5D-9CDF-2BBA30490511}" type="sibTrans" cxnId="{F05038E6-EE3C-439B-B513-F7D55288AB4F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3EF2CB08-D40A-4E40-B185-EC5E32528E39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3</a:t>
          </a:r>
          <a:endParaRPr lang="fr-FR" dirty="0"/>
        </a:p>
      </dgm:t>
    </dgm:pt>
    <dgm:pt modelId="{CC844EF2-C259-4960-9150-3C9C18DC4BC8}" type="parTrans" cxnId="{1728D6AA-DD2B-4F89-986D-C47505562D40}">
      <dgm:prSet/>
      <dgm:spPr/>
      <dgm:t>
        <a:bodyPr/>
        <a:lstStyle/>
        <a:p>
          <a:endParaRPr lang="fr-FR"/>
        </a:p>
      </dgm:t>
    </dgm:pt>
    <dgm:pt modelId="{3997AEA7-41FA-429E-909C-A83852D361B3}" type="sibTrans" cxnId="{1728D6AA-DD2B-4F89-986D-C47505562D40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CE704C-DEF8-47F3-80F9-62EBBF89F324}" type="pres">
      <dgm:prSet presAssocID="{03863854-F35C-4D1C-A662-F080B785E8F9}" presName="parTransTwo" presStyleCnt="0"/>
      <dgm:spPr/>
    </dgm:pt>
    <dgm:pt modelId="{1C37B8CB-D5FA-46B3-8BF5-0AA597228103}" type="pres">
      <dgm:prSet presAssocID="{03863854-F35C-4D1C-A662-F080B785E8F9}" presName="horzTwo" presStyleCnt="0"/>
      <dgm:spPr/>
    </dgm:pt>
    <dgm:pt modelId="{CA50BD61-6396-499C-8E88-0AF6275C231E}" type="pres">
      <dgm:prSet presAssocID="{6B41AD1D-A3FB-4AF2-9542-37F0A7BD4393}" presName="vertThree" presStyleCnt="0"/>
      <dgm:spPr/>
    </dgm:pt>
    <dgm:pt modelId="{6EC877B3-C26C-4423-9711-F7172DDEE7FB}" type="pres">
      <dgm:prSet presAssocID="{6B41AD1D-A3FB-4AF2-9542-37F0A7BD439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77D82-F9D9-4828-919B-C45CF15956CE}" type="pres">
      <dgm:prSet presAssocID="{6B41AD1D-A3FB-4AF2-9542-37F0A7BD4393}" presName="horzThree" presStyleCnt="0"/>
      <dgm:spPr/>
    </dgm:pt>
    <dgm:pt modelId="{7EA366AC-833A-442B-9557-86227D1398D8}" type="pres">
      <dgm:prSet presAssocID="{9A01A00B-BC54-497C-96C1-5BA53BA1FBDC}" presName="sibSpaceThree" presStyleCnt="0"/>
      <dgm:spPr/>
    </dgm:pt>
    <dgm:pt modelId="{29142165-FBDC-4B2E-9D13-5B6D7EE53122}" type="pres">
      <dgm:prSet presAssocID="{7F8A0140-C8B6-4AF1-B926-86169866F043}" presName="vertThree" presStyleCnt="0"/>
      <dgm:spPr/>
    </dgm:pt>
    <dgm:pt modelId="{891DC49C-520D-4C3E-89C0-519A4BB70127}" type="pres">
      <dgm:prSet presAssocID="{7F8A0140-C8B6-4AF1-B926-86169866F04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44A17F-68A5-4C63-A613-5D562DC0F9D0}" type="pres">
      <dgm:prSet presAssocID="{7F8A0140-C8B6-4AF1-B926-86169866F043}" presName="horzThree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BA5C57-AD3F-400A-8B78-50516691C844}" type="pres">
      <dgm:prSet presAssocID="{F8178CC8-7586-44D5-B9F2-3C912B808393}" presName="parTransTwo" presStyleCnt="0"/>
      <dgm:spPr/>
    </dgm:pt>
    <dgm:pt modelId="{F10944A9-A4D4-4895-8486-04DC235E5060}" type="pres">
      <dgm:prSet presAssocID="{F8178CC8-7586-44D5-B9F2-3C912B808393}" presName="horzTwo" presStyleCnt="0"/>
      <dgm:spPr/>
    </dgm:pt>
    <dgm:pt modelId="{BC651C30-8936-435C-9193-873DC27B2017}" type="pres">
      <dgm:prSet presAssocID="{3EF2CB08-D40A-4E40-B185-EC5E32528E39}" presName="vertThree" presStyleCnt="0"/>
      <dgm:spPr/>
    </dgm:pt>
    <dgm:pt modelId="{67CC1F6E-23F5-4B14-84CE-AE1BBE1F85C1}" type="pres">
      <dgm:prSet presAssocID="{3EF2CB08-D40A-4E40-B185-EC5E32528E3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2C7DA2-0DBD-4E1E-BBE8-FD509C492692}" type="pres">
      <dgm:prSet presAssocID="{3EF2CB08-D40A-4E40-B185-EC5E32528E39}" presName="horzThree" presStyleCnt="0"/>
      <dgm:spPr/>
    </dgm:pt>
  </dgm:ptLst>
  <dgm:cxnLst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7A5C532F-061D-4A63-98AA-9A8B5E1E978D}" type="presOf" srcId="{B18DC067-9F63-424D-8553-3F76E8EF746A}" destId="{9E3AE8A1-37D1-4C62-8A72-E09AF00023AA}" srcOrd="0" destOrd="0" presId="urn:microsoft.com/office/officeart/2005/8/layout/hierarchy4"/>
    <dgm:cxn modelId="{1728D6AA-DD2B-4F89-986D-C47505562D40}" srcId="{F8178CC8-7586-44D5-B9F2-3C912B808393}" destId="{3EF2CB08-D40A-4E40-B185-EC5E32528E39}" srcOrd="0" destOrd="0" parTransId="{CC844EF2-C259-4960-9150-3C9C18DC4BC8}" sibTransId="{3997AEA7-41FA-429E-909C-A83852D361B3}"/>
    <dgm:cxn modelId="{6E5703AE-2C34-4856-95BA-871F4518A263}" srcId="{03863854-F35C-4D1C-A662-F080B785E8F9}" destId="{6B41AD1D-A3FB-4AF2-9542-37F0A7BD4393}" srcOrd="0" destOrd="0" parTransId="{F6A2ED43-EF8C-46E7-BC68-B6BB9508EC13}" sibTransId="{9A01A00B-BC54-497C-96C1-5BA53BA1FBDC}"/>
    <dgm:cxn modelId="{F05038E6-EE3C-439B-B513-F7D55288AB4F}" srcId="{03863854-F35C-4D1C-A662-F080B785E8F9}" destId="{7F8A0140-C8B6-4AF1-B926-86169866F043}" srcOrd="1" destOrd="0" parTransId="{275EF790-B38B-4A02-BCFA-DCA3E0549F40}" sibTransId="{A66D89F2-F3A9-4E5D-9CDF-2BBA30490511}"/>
    <dgm:cxn modelId="{C8F7CBE1-E3E1-4A23-9C6B-1BF17F63877F}" type="presOf" srcId="{7F8A0140-C8B6-4AF1-B926-86169866F043}" destId="{891DC49C-520D-4C3E-89C0-519A4BB70127}" srcOrd="0" destOrd="0" presId="urn:microsoft.com/office/officeart/2005/8/layout/hierarchy4"/>
    <dgm:cxn modelId="{A9D632EB-6B36-4226-B1AB-959A59699BA3}" type="presOf" srcId="{F8178CC8-7586-44D5-B9F2-3C912B808393}" destId="{A71E157E-2E6A-46C1-B68C-6F32834BC1CE}" srcOrd="0" destOrd="0" presId="urn:microsoft.com/office/officeart/2005/8/layout/hierarchy4"/>
    <dgm:cxn modelId="{5FF50579-AABA-49BA-AC98-F016508A8440}" type="presOf" srcId="{6B41AD1D-A3FB-4AF2-9542-37F0A7BD4393}" destId="{6EC877B3-C26C-4423-9711-F7172DDEE7FB}" srcOrd="0" destOrd="0" presId="urn:microsoft.com/office/officeart/2005/8/layout/hierarchy4"/>
    <dgm:cxn modelId="{8EE64356-BFFC-4F96-86BB-F4B6C49B860E}" type="presOf" srcId="{3EF2CB08-D40A-4E40-B185-EC5E32528E39}" destId="{67CC1F6E-23F5-4B14-84CE-AE1BBE1F85C1}" srcOrd="0" destOrd="0" presId="urn:microsoft.com/office/officeart/2005/8/layout/hierarchy4"/>
    <dgm:cxn modelId="{4965CC9A-FAFC-4391-9A75-6DEC81152D35}" type="presOf" srcId="{03863854-F35C-4D1C-A662-F080B785E8F9}" destId="{DA053704-99ED-4498-9AFE-B6BAE31C7D40}" srcOrd="0" destOrd="0" presId="urn:microsoft.com/office/officeart/2005/8/layout/hierarchy4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B78EBCEE-F2DD-4A50-BFE5-503906CA8023}" type="presOf" srcId="{B83A7A2C-093C-4CF0-807B-ABB5179346D3}" destId="{6D4C26C8-B30D-4B10-9C88-1544645608C8}" srcOrd="0" destOrd="0" presId="urn:microsoft.com/office/officeart/2005/8/layout/hierarchy4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CD2EEC64-1857-4549-B595-A14F320D45C6}" type="presParOf" srcId="{9E3AE8A1-37D1-4C62-8A72-E09AF00023AA}" destId="{66078A0A-95E2-4CFC-A654-68790941C79A}" srcOrd="0" destOrd="0" presId="urn:microsoft.com/office/officeart/2005/8/layout/hierarchy4"/>
    <dgm:cxn modelId="{53997919-5DDD-4F3E-9FCD-C6DB1BD7D0E8}" type="presParOf" srcId="{66078A0A-95E2-4CFC-A654-68790941C79A}" destId="{6D4C26C8-B30D-4B10-9C88-1544645608C8}" srcOrd="0" destOrd="0" presId="urn:microsoft.com/office/officeart/2005/8/layout/hierarchy4"/>
    <dgm:cxn modelId="{FD3ACD2C-2896-4302-874B-DBBEFB3FEE20}" type="presParOf" srcId="{66078A0A-95E2-4CFC-A654-68790941C79A}" destId="{1C9ACBB3-61DD-41E8-9F47-23213F6FB90B}" srcOrd="1" destOrd="0" presId="urn:microsoft.com/office/officeart/2005/8/layout/hierarchy4"/>
    <dgm:cxn modelId="{AAA39D34-912B-4DF9-B858-846F535D0E6A}" type="presParOf" srcId="{66078A0A-95E2-4CFC-A654-68790941C79A}" destId="{9F5E9854-0435-4753-9126-6D50E14B1CCB}" srcOrd="2" destOrd="0" presId="urn:microsoft.com/office/officeart/2005/8/layout/hierarchy4"/>
    <dgm:cxn modelId="{687CED40-547A-4E58-B7CF-EC7B5534646F}" type="presParOf" srcId="{9F5E9854-0435-4753-9126-6D50E14B1CCB}" destId="{D0F5B952-CB82-4083-9BA3-FECB113A71AB}" srcOrd="0" destOrd="0" presId="urn:microsoft.com/office/officeart/2005/8/layout/hierarchy4"/>
    <dgm:cxn modelId="{43A59866-C7F2-4215-A5AE-22A91846B2C0}" type="presParOf" srcId="{D0F5B952-CB82-4083-9BA3-FECB113A71AB}" destId="{DA053704-99ED-4498-9AFE-B6BAE31C7D40}" srcOrd="0" destOrd="0" presId="urn:microsoft.com/office/officeart/2005/8/layout/hierarchy4"/>
    <dgm:cxn modelId="{02A03A58-496F-4A8D-ADF4-F1D13ACEDA29}" type="presParOf" srcId="{D0F5B952-CB82-4083-9BA3-FECB113A71AB}" destId="{2DCE704C-DEF8-47F3-80F9-62EBBF89F324}" srcOrd="1" destOrd="0" presId="urn:microsoft.com/office/officeart/2005/8/layout/hierarchy4"/>
    <dgm:cxn modelId="{49B3A546-29AC-426F-9A69-6FC19DA226A3}" type="presParOf" srcId="{D0F5B952-CB82-4083-9BA3-FECB113A71AB}" destId="{1C37B8CB-D5FA-46B3-8BF5-0AA597228103}" srcOrd="2" destOrd="0" presId="urn:microsoft.com/office/officeart/2005/8/layout/hierarchy4"/>
    <dgm:cxn modelId="{AAC6BAE0-139C-4054-806F-CA976F8A5B8F}" type="presParOf" srcId="{1C37B8CB-D5FA-46B3-8BF5-0AA597228103}" destId="{CA50BD61-6396-499C-8E88-0AF6275C231E}" srcOrd="0" destOrd="0" presId="urn:microsoft.com/office/officeart/2005/8/layout/hierarchy4"/>
    <dgm:cxn modelId="{A359112F-1ED1-4103-B035-5D7CD196A502}" type="presParOf" srcId="{CA50BD61-6396-499C-8E88-0AF6275C231E}" destId="{6EC877B3-C26C-4423-9711-F7172DDEE7FB}" srcOrd="0" destOrd="0" presId="urn:microsoft.com/office/officeart/2005/8/layout/hierarchy4"/>
    <dgm:cxn modelId="{F8D30695-9251-4D19-B4FA-CAD4FF481419}" type="presParOf" srcId="{CA50BD61-6396-499C-8E88-0AF6275C231E}" destId="{7E277D82-F9D9-4828-919B-C45CF15956CE}" srcOrd="1" destOrd="0" presId="urn:microsoft.com/office/officeart/2005/8/layout/hierarchy4"/>
    <dgm:cxn modelId="{3622409E-01F1-49FB-A194-1F46D3EAAA91}" type="presParOf" srcId="{1C37B8CB-D5FA-46B3-8BF5-0AA597228103}" destId="{7EA366AC-833A-442B-9557-86227D1398D8}" srcOrd="1" destOrd="0" presId="urn:microsoft.com/office/officeart/2005/8/layout/hierarchy4"/>
    <dgm:cxn modelId="{4F0097C5-EEDE-4A11-872E-29FAED8C37C9}" type="presParOf" srcId="{1C37B8CB-D5FA-46B3-8BF5-0AA597228103}" destId="{29142165-FBDC-4B2E-9D13-5B6D7EE53122}" srcOrd="2" destOrd="0" presId="urn:microsoft.com/office/officeart/2005/8/layout/hierarchy4"/>
    <dgm:cxn modelId="{A64526AF-3789-4273-B187-8F5A49213CDF}" type="presParOf" srcId="{29142165-FBDC-4B2E-9D13-5B6D7EE53122}" destId="{891DC49C-520D-4C3E-89C0-519A4BB70127}" srcOrd="0" destOrd="0" presId="urn:microsoft.com/office/officeart/2005/8/layout/hierarchy4"/>
    <dgm:cxn modelId="{CC92580B-E234-44D8-962D-3A52C87C22FB}" type="presParOf" srcId="{29142165-FBDC-4B2E-9D13-5B6D7EE53122}" destId="{EB44A17F-68A5-4C63-A613-5D562DC0F9D0}" srcOrd="1" destOrd="0" presId="urn:microsoft.com/office/officeart/2005/8/layout/hierarchy4"/>
    <dgm:cxn modelId="{856B5095-DBDE-4290-956F-DCDDE70D2895}" type="presParOf" srcId="{9F5E9854-0435-4753-9126-6D50E14B1CCB}" destId="{BB7526F2-480A-480A-8F7C-C4837D235311}" srcOrd="1" destOrd="0" presId="urn:microsoft.com/office/officeart/2005/8/layout/hierarchy4"/>
    <dgm:cxn modelId="{6B3573BF-1D06-4A0E-BFCE-5837757454A1}" type="presParOf" srcId="{9F5E9854-0435-4753-9126-6D50E14B1CCB}" destId="{E0C4A6FD-42DD-49D6-95C2-E9A00A0556A5}" srcOrd="2" destOrd="0" presId="urn:microsoft.com/office/officeart/2005/8/layout/hierarchy4"/>
    <dgm:cxn modelId="{12351734-40EA-4185-B3EC-63A974D8DD58}" type="presParOf" srcId="{E0C4A6FD-42DD-49D6-95C2-E9A00A0556A5}" destId="{A71E157E-2E6A-46C1-B68C-6F32834BC1CE}" srcOrd="0" destOrd="0" presId="urn:microsoft.com/office/officeart/2005/8/layout/hierarchy4"/>
    <dgm:cxn modelId="{DD7A2155-AF0F-4BD0-9F1D-697850B89395}" type="presParOf" srcId="{E0C4A6FD-42DD-49D6-95C2-E9A00A0556A5}" destId="{1DBA5C57-AD3F-400A-8B78-50516691C844}" srcOrd="1" destOrd="0" presId="urn:microsoft.com/office/officeart/2005/8/layout/hierarchy4"/>
    <dgm:cxn modelId="{D0EBFF5C-F66E-437E-9840-AC07DB940354}" type="presParOf" srcId="{E0C4A6FD-42DD-49D6-95C2-E9A00A0556A5}" destId="{F10944A9-A4D4-4895-8486-04DC235E5060}" srcOrd="2" destOrd="0" presId="urn:microsoft.com/office/officeart/2005/8/layout/hierarchy4"/>
    <dgm:cxn modelId="{95A38798-F0FE-4372-A0DB-AAEE8BA77ACC}" type="presParOf" srcId="{F10944A9-A4D4-4895-8486-04DC235E5060}" destId="{BC651C30-8936-435C-9193-873DC27B2017}" srcOrd="0" destOrd="0" presId="urn:microsoft.com/office/officeart/2005/8/layout/hierarchy4"/>
    <dgm:cxn modelId="{157E4258-D559-4F19-804E-A133A6BAAF5C}" type="presParOf" srcId="{BC651C30-8936-435C-9193-873DC27B2017}" destId="{67CC1F6E-23F5-4B14-84CE-AE1BBE1F85C1}" srcOrd="0" destOrd="0" presId="urn:microsoft.com/office/officeart/2005/8/layout/hierarchy4"/>
    <dgm:cxn modelId="{9F18B05A-4A85-4D76-835F-8B2094C368C7}" type="presParOf" srcId="{BC651C30-8936-435C-9193-873DC27B2017}" destId="{A52C7DA2-0DBD-4E1E-BBE8-FD509C4926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A9E802D3-78E7-497F-8F6C-D445DA800F60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Rack (10 disques)</a:t>
          </a:r>
          <a:endParaRPr lang="fr-FR" dirty="0"/>
        </a:p>
      </dgm:t>
    </dgm:pt>
    <dgm:pt modelId="{E8939A17-4564-4C87-AB5B-6B2B1656B080}" type="parTrans" cxnId="{5340FA8C-1E9A-4AFF-B76F-9CD33E14D70D}">
      <dgm:prSet/>
      <dgm:spPr/>
      <dgm:t>
        <a:bodyPr/>
        <a:lstStyle/>
        <a:p>
          <a:endParaRPr lang="fr-FR"/>
        </a:p>
      </dgm:t>
    </dgm:pt>
    <dgm:pt modelId="{D192A7F6-E9E8-4B7A-AF5C-BE03FC369DED}" type="sibTrans" cxnId="{5340FA8C-1E9A-4AFF-B76F-9CD33E14D70D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1</a:t>
          </a:r>
          <a:endParaRPr lang="fr-FR" dirty="0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 custLinFactNeighborY="-36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37B8CB-D5FA-46B3-8BF5-0AA597228103}" type="pres">
      <dgm:prSet presAssocID="{03863854-F35C-4D1C-A662-F080B785E8F9}" presName="horzTwo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0944A9-A4D4-4895-8486-04DC235E5060}" type="pres">
      <dgm:prSet presAssocID="{F8178CC8-7586-44D5-B9F2-3C912B808393}" presName="horzTwo" presStyleCnt="0"/>
      <dgm:spPr/>
    </dgm:pt>
    <dgm:pt modelId="{E8F686D1-2F74-42BB-A496-0BD8A9C8FB20}" type="pres">
      <dgm:prSet presAssocID="{14B53E76-3A99-4198-AB6A-BB47496C8EE8}" presName="sibSpaceTwo" presStyleCnt="0"/>
      <dgm:spPr/>
    </dgm:pt>
    <dgm:pt modelId="{888EB0E8-26A0-400F-9C44-FB64853E5F13}" type="pres">
      <dgm:prSet presAssocID="{A9E802D3-78E7-497F-8F6C-D445DA800F60}" presName="vertTwo" presStyleCnt="0"/>
      <dgm:spPr/>
    </dgm:pt>
    <dgm:pt modelId="{7C7D4639-DA1F-4E5F-BB1A-E5F0BBAA04AB}" type="pres">
      <dgm:prSet presAssocID="{A9E802D3-78E7-497F-8F6C-D445DA800F6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01D032-8E65-48C0-885C-18479DE2CB67}" type="pres">
      <dgm:prSet presAssocID="{A9E802D3-78E7-497F-8F6C-D445DA800F60}" presName="horzTwo" presStyleCnt="0"/>
      <dgm:spPr/>
    </dgm:pt>
  </dgm:ptLst>
  <dgm:cxnLst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D3E50154-6BA3-484F-9D6B-EFBA69858E43}" type="presOf" srcId="{03863854-F35C-4D1C-A662-F080B785E8F9}" destId="{DA053704-99ED-4498-9AFE-B6BAE31C7D40}" srcOrd="0" destOrd="0" presId="urn:microsoft.com/office/officeart/2005/8/layout/hierarchy4"/>
    <dgm:cxn modelId="{26C7A706-EFD5-4E2D-B81C-D65BFE31E7CC}" type="presOf" srcId="{F8178CC8-7586-44D5-B9F2-3C912B808393}" destId="{A71E157E-2E6A-46C1-B68C-6F32834BC1CE}" srcOrd="0" destOrd="0" presId="urn:microsoft.com/office/officeart/2005/8/layout/hierarchy4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5340FA8C-1E9A-4AFF-B76F-9CD33E14D70D}" srcId="{B83A7A2C-093C-4CF0-807B-ABB5179346D3}" destId="{A9E802D3-78E7-497F-8F6C-D445DA800F60}" srcOrd="2" destOrd="0" parTransId="{E8939A17-4564-4C87-AB5B-6B2B1656B080}" sibTransId="{D192A7F6-E9E8-4B7A-AF5C-BE03FC369DED}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4EF08A49-BBAC-4E83-A893-78B3EC18C50B}" type="presOf" srcId="{B83A7A2C-093C-4CF0-807B-ABB5179346D3}" destId="{6D4C26C8-B30D-4B10-9C88-1544645608C8}" srcOrd="0" destOrd="0" presId="urn:microsoft.com/office/officeart/2005/8/layout/hierarchy4"/>
    <dgm:cxn modelId="{704BF9DC-2907-4E1D-A021-FAB28AF47D48}" type="presOf" srcId="{B18DC067-9F63-424D-8553-3F76E8EF746A}" destId="{9E3AE8A1-37D1-4C62-8A72-E09AF00023AA}" srcOrd="0" destOrd="0" presId="urn:microsoft.com/office/officeart/2005/8/layout/hierarchy4"/>
    <dgm:cxn modelId="{86DB97D7-52E3-46FC-A8D4-A18D8ED2E076}" type="presOf" srcId="{A9E802D3-78E7-497F-8F6C-D445DA800F60}" destId="{7C7D4639-DA1F-4E5F-BB1A-E5F0BBAA04AB}" srcOrd="0" destOrd="0" presId="urn:microsoft.com/office/officeart/2005/8/layout/hierarchy4"/>
    <dgm:cxn modelId="{34DDC6BA-AB30-4669-82D5-9D96F63F6894}" type="presParOf" srcId="{9E3AE8A1-37D1-4C62-8A72-E09AF00023AA}" destId="{66078A0A-95E2-4CFC-A654-68790941C79A}" srcOrd="0" destOrd="0" presId="urn:microsoft.com/office/officeart/2005/8/layout/hierarchy4"/>
    <dgm:cxn modelId="{FE6EA36A-7F50-4FEC-802E-9E7E14FD857B}" type="presParOf" srcId="{66078A0A-95E2-4CFC-A654-68790941C79A}" destId="{6D4C26C8-B30D-4B10-9C88-1544645608C8}" srcOrd="0" destOrd="0" presId="urn:microsoft.com/office/officeart/2005/8/layout/hierarchy4"/>
    <dgm:cxn modelId="{1F10D99B-BC40-458E-834C-238C2B527288}" type="presParOf" srcId="{66078A0A-95E2-4CFC-A654-68790941C79A}" destId="{1C9ACBB3-61DD-41E8-9F47-23213F6FB90B}" srcOrd="1" destOrd="0" presId="urn:microsoft.com/office/officeart/2005/8/layout/hierarchy4"/>
    <dgm:cxn modelId="{DA1FCC56-6961-4D4C-8DC1-A78A3C795C1E}" type="presParOf" srcId="{66078A0A-95E2-4CFC-A654-68790941C79A}" destId="{9F5E9854-0435-4753-9126-6D50E14B1CCB}" srcOrd="2" destOrd="0" presId="urn:microsoft.com/office/officeart/2005/8/layout/hierarchy4"/>
    <dgm:cxn modelId="{C7F8861E-FF61-4CFE-A586-39AEF56523F4}" type="presParOf" srcId="{9F5E9854-0435-4753-9126-6D50E14B1CCB}" destId="{D0F5B952-CB82-4083-9BA3-FECB113A71AB}" srcOrd="0" destOrd="0" presId="urn:microsoft.com/office/officeart/2005/8/layout/hierarchy4"/>
    <dgm:cxn modelId="{9F81DC8E-2D48-4CA4-9AA2-AC55B283AFCC}" type="presParOf" srcId="{D0F5B952-CB82-4083-9BA3-FECB113A71AB}" destId="{DA053704-99ED-4498-9AFE-B6BAE31C7D40}" srcOrd="0" destOrd="0" presId="urn:microsoft.com/office/officeart/2005/8/layout/hierarchy4"/>
    <dgm:cxn modelId="{18BD7361-4D58-4D5D-8CC1-FD53984ED9BF}" type="presParOf" srcId="{D0F5B952-CB82-4083-9BA3-FECB113A71AB}" destId="{1C37B8CB-D5FA-46B3-8BF5-0AA597228103}" srcOrd="1" destOrd="0" presId="urn:microsoft.com/office/officeart/2005/8/layout/hierarchy4"/>
    <dgm:cxn modelId="{7E219DEC-F8DC-4297-A103-DD50953BC8D4}" type="presParOf" srcId="{9F5E9854-0435-4753-9126-6D50E14B1CCB}" destId="{BB7526F2-480A-480A-8F7C-C4837D235311}" srcOrd="1" destOrd="0" presId="urn:microsoft.com/office/officeart/2005/8/layout/hierarchy4"/>
    <dgm:cxn modelId="{81549A7B-D6B7-42C5-9C28-2FA8661A4A11}" type="presParOf" srcId="{9F5E9854-0435-4753-9126-6D50E14B1CCB}" destId="{E0C4A6FD-42DD-49D6-95C2-E9A00A0556A5}" srcOrd="2" destOrd="0" presId="urn:microsoft.com/office/officeart/2005/8/layout/hierarchy4"/>
    <dgm:cxn modelId="{53A90721-7F8F-4357-8270-8EFBEF06B7C3}" type="presParOf" srcId="{E0C4A6FD-42DD-49D6-95C2-E9A00A0556A5}" destId="{A71E157E-2E6A-46C1-B68C-6F32834BC1CE}" srcOrd="0" destOrd="0" presId="urn:microsoft.com/office/officeart/2005/8/layout/hierarchy4"/>
    <dgm:cxn modelId="{FEE80332-B2BC-4AD1-99C0-DDF48A628387}" type="presParOf" srcId="{E0C4A6FD-42DD-49D6-95C2-E9A00A0556A5}" destId="{F10944A9-A4D4-4895-8486-04DC235E5060}" srcOrd="1" destOrd="0" presId="urn:microsoft.com/office/officeart/2005/8/layout/hierarchy4"/>
    <dgm:cxn modelId="{37065BC2-141A-402A-99B0-FF18F36AFC26}" type="presParOf" srcId="{9F5E9854-0435-4753-9126-6D50E14B1CCB}" destId="{E8F686D1-2F74-42BB-A496-0BD8A9C8FB20}" srcOrd="3" destOrd="0" presId="urn:microsoft.com/office/officeart/2005/8/layout/hierarchy4"/>
    <dgm:cxn modelId="{F5E40E0D-A655-48C3-9D9E-5C1E178743A6}" type="presParOf" srcId="{9F5E9854-0435-4753-9126-6D50E14B1CCB}" destId="{888EB0E8-26A0-400F-9C44-FB64853E5F13}" srcOrd="4" destOrd="0" presId="urn:microsoft.com/office/officeart/2005/8/layout/hierarchy4"/>
    <dgm:cxn modelId="{278C19D7-9A19-4846-B7AD-E1DD17D917ED}" type="presParOf" srcId="{888EB0E8-26A0-400F-9C44-FB64853E5F13}" destId="{7C7D4639-DA1F-4E5F-BB1A-E5F0BBAA04AB}" srcOrd="0" destOrd="0" presId="urn:microsoft.com/office/officeart/2005/8/layout/hierarchy4"/>
    <dgm:cxn modelId="{B7C2DA92-CE44-4D68-8F40-B748213F0C19}" type="presParOf" srcId="{888EB0E8-26A0-400F-9C44-FB64853E5F13}" destId="{2F01D032-8E65-48C0-885C-18479DE2CB6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Gestionnaire de Volume Logique</a:t>
          </a:r>
          <a:endParaRPr lang="fr-FR" dirty="0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533A1FF3-A7E7-4ADF-8BCA-6A2D4138BBEC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Srv1</a:t>
          </a:r>
          <a:endParaRPr lang="fr-FR" dirty="0"/>
        </a:p>
      </dgm:t>
    </dgm:pt>
    <dgm:pt modelId="{EB31E545-D574-46FA-B182-C4784ACB737F}" type="parTrans" cxnId="{27AB1436-B291-46B8-81A2-48C35AB8FF0A}">
      <dgm:prSet/>
      <dgm:spPr/>
      <dgm:t>
        <a:bodyPr/>
        <a:lstStyle/>
        <a:p>
          <a:endParaRPr lang="fr-FR"/>
        </a:p>
      </dgm:t>
    </dgm:pt>
    <dgm:pt modelId="{22930ECE-989F-4B67-B185-CA53C81128EE}" type="sibTrans" cxnId="{27AB1436-B291-46B8-81A2-48C35AB8FF0A}">
      <dgm:prSet/>
      <dgm:spPr/>
      <dgm:t>
        <a:bodyPr/>
        <a:lstStyle/>
        <a:p>
          <a:endParaRPr lang="fr-FR"/>
        </a:p>
      </dgm:t>
    </dgm:pt>
    <dgm:pt modelId="{0CE5D43B-924E-4F93-B2F4-C36CFA52DA0D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Srv2</a:t>
          </a:r>
          <a:endParaRPr lang="fr-FR" dirty="0"/>
        </a:p>
      </dgm:t>
    </dgm:pt>
    <dgm:pt modelId="{47F9DBBE-F22E-4740-9E87-C5BE4906DE7C}" type="parTrans" cxnId="{4BDB184D-21C7-484A-B15C-011B0C655040}">
      <dgm:prSet/>
      <dgm:spPr/>
      <dgm:t>
        <a:bodyPr/>
        <a:lstStyle/>
        <a:p>
          <a:endParaRPr lang="fr-FR"/>
        </a:p>
      </dgm:t>
    </dgm:pt>
    <dgm:pt modelId="{66A0B46A-0BCD-4AFC-8834-082114CE4097}" type="sibTrans" cxnId="{4BDB184D-21C7-484A-B15C-011B0C655040}">
      <dgm:prSet/>
      <dgm:spPr/>
      <dgm:t>
        <a:bodyPr/>
        <a:lstStyle/>
        <a:p>
          <a:endParaRPr lang="fr-FR"/>
        </a:p>
      </dgm:t>
    </dgm:pt>
    <dgm:pt modelId="{FE60BC2C-ACDF-4A21-B777-3704BDAF93F1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Srv3</a:t>
          </a:r>
          <a:endParaRPr lang="fr-FR" dirty="0"/>
        </a:p>
      </dgm:t>
    </dgm:pt>
    <dgm:pt modelId="{0A9F16FB-572F-4D7D-83B5-F91CB6162D03}" type="parTrans" cxnId="{A4B7D22C-754C-4EFB-897C-4774434D42D5}">
      <dgm:prSet/>
      <dgm:spPr/>
      <dgm:t>
        <a:bodyPr/>
        <a:lstStyle/>
        <a:p>
          <a:endParaRPr lang="fr-FR"/>
        </a:p>
      </dgm:t>
    </dgm:pt>
    <dgm:pt modelId="{EA5CFD38-043D-434C-B6FA-82141CA7D8B3}" type="sibTrans" cxnId="{A4B7D22C-754C-4EFB-897C-4774434D42D5}">
      <dgm:prSet/>
      <dgm:spPr/>
      <dgm:t>
        <a:bodyPr/>
        <a:lstStyle/>
        <a:p>
          <a:endParaRPr lang="fr-FR"/>
        </a:p>
      </dgm:t>
    </dgm:pt>
    <dgm:pt modelId="{8AA6436F-3153-4D92-AE51-65A9E786216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870DEC9-9C8A-463B-8E27-B3D4EBBF5940}" type="pres">
      <dgm:prSet presAssocID="{B83A7A2C-093C-4CF0-807B-ABB5179346D3}" presName="vertOne" presStyleCnt="0"/>
      <dgm:spPr/>
    </dgm:pt>
    <dgm:pt modelId="{4D640D6A-6E7A-4469-B741-CFE7F2FB08DB}" type="pres">
      <dgm:prSet presAssocID="{B83A7A2C-093C-4CF0-807B-ABB5179346D3}" presName="txOne" presStyleLbl="node0" presStyleIdx="0" presStyleCnt="1" custLinFactY="1239" custLinFactNeighborX="-1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7602EB-9C50-483E-8AD3-834FE62DA816}" type="pres">
      <dgm:prSet presAssocID="{B83A7A2C-093C-4CF0-807B-ABB5179346D3}" presName="parTransOne" presStyleCnt="0"/>
      <dgm:spPr/>
    </dgm:pt>
    <dgm:pt modelId="{0620EB3B-FA6F-418C-92D0-B3363E7E175C}" type="pres">
      <dgm:prSet presAssocID="{B83A7A2C-093C-4CF0-807B-ABB5179346D3}" presName="horzOne" presStyleCnt="0"/>
      <dgm:spPr/>
    </dgm:pt>
    <dgm:pt modelId="{6BF143BD-4D62-4F57-9519-A61A85C31577}" type="pres">
      <dgm:prSet presAssocID="{03863854-F35C-4D1C-A662-F080B785E8F9}" presName="vertTwo" presStyleCnt="0"/>
      <dgm:spPr/>
    </dgm:pt>
    <dgm:pt modelId="{CC59C373-2F08-4536-B3F7-CC479FF541AF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862D57-3A22-49C8-9CD6-138E6E98A07F}" type="pres">
      <dgm:prSet presAssocID="{03863854-F35C-4D1C-A662-F080B785E8F9}" presName="parTransTwo" presStyleCnt="0"/>
      <dgm:spPr/>
    </dgm:pt>
    <dgm:pt modelId="{2343C238-868C-4868-9016-87F54BE4E65D}" type="pres">
      <dgm:prSet presAssocID="{03863854-F35C-4D1C-A662-F080B785E8F9}" presName="horzTwo" presStyleCnt="0"/>
      <dgm:spPr/>
    </dgm:pt>
    <dgm:pt modelId="{E054A52E-6F66-4CA2-8DBE-68428790170D}" type="pres">
      <dgm:prSet presAssocID="{533A1FF3-A7E7-4ADF-8BCA-6A2D4138BBEC}" presName="vertThree" presStyleCnt="0"/>
      <dgm:spPr/>
    </dgm:pt>
    <dgm:pt modelId="{35CCB740-5A45-43A3-ADCF-C0F53AECA88A}" type="pres">
      <dgm:prSet presAssocID="{533A1FF3-A7E7-4ADF-8BCA-6A2D4138BBE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A207CA-7803-498E-B0A6-2CC9B030F7D0}" type="pres">
      <dgm:prSet presAssocID="{533A1FF3-A7E7-4ADF-8BCA-6A2D4138BBEC}" presName="horzThree" presStyleCnt="0"/>
      <dgm:spPr/>
    </dgm:pt>
    <dgm:pt modelId="{6DB54E62-99FA-4E47-A0E0-D1DBFD76AFC4}" type="pres">
      <dgm:prSet presAssocID="{22930ECE-989F-4B67-B185-CA53C81128EE}" presName="sibSpaceThree" presStyleCnt="0"/>
      <dgm:spPr/>
    </dgm:pt>
    <dgm:pt modelId="{9A1F549E-C20A-4C7F-B35E-288F2DC24D72}" type="pres">
      <dgm:prSet presAssocID="{0CE5D43B-924E-4F93-B2F4-C36CFA52DA0D}" presName="vertThree" presStyleCnt="0"/>
      <dgm:spPr/>
    </dgm:pt>
    <dgm:pt modelId="{33BD29BD-90A9-41ED-AE87-202838B68EC4}" type="pres">
      <dgm:prSet presAssocID="{0CE5D43B-924E-4F93-B2F4-C36CFA52DA0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A86CF9-3BA2-47C9-9B63-94A6D95826D8}" type="pres">
      <dgm:prSet presAssocID="{0CE5D43B-924E-4F93-B2F4-C36CFA52DA0D}" presName="horzThree" presStyleCnt="0"/>
      <dgm:spPr/>
    </dgm:pt>
    <dgm:pt modelId="{AE3C706F-8C65-4AD9-B659-34D7E1B71344}" type="pres">
      <dgm:prSet presAssocID="{EB8E4B3E-AF28-431E-BFA0-0F3614E59D3C}" presName="sibSpaceTwo" presStyleCnt="0"/>
      <dgm:spPr/>
    </dgm:pt>
    <dgm:pt modelId="{5724AE27-B7A9-49EC-96C7-F448BFBFADB8}" type="pres">
      <dgm:prSet presAssocID="{F8178CC8-7586-44D5-B9F2-3C912B808393}" presName="vertTwo" presStyleCnt="0"/>
      <dgm:spPr/>
    </dgm:pt>
    <dgm:pt modelId="{18DD8FA2-C839-49EC-ACCB-109796FA0281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6A2D73-2372-46E9-8768-BD6CA1C578D6}" type="pres">
      <dgm:prSet presAssocID="{F8178CC8-7586-44D5-B9F2-3C912B808393}" presName="parTransTwo" presStyleCnt="0"/>
      <dgm:spPr/>
    </dgm:pt>
    <dgm:pt modelId="{25678DC1-6B16-4AA6-8134-7386583F384D}" type="pres">
      <dgm:prSet presAssocID="{F8178CC8-7586-44D5-B9F2-3C912B808393}" presName="horzTwo" presStyleCnt="0"/>
      <dgm:spPr/>
    </dgm:pt>
    <dgm:pt modelId="{9FC09A70-0937-43AA-B4BA-81719CA59554}" type="pres">
      <dgm:prSet presAssocID="{FE60BC2C-ACDF-4A21-B777-3704BDAF93F1}" presName="vertThree" presStyleCnt="0"/>
      <dgm:spPr/>
    </dgm:pt>
    <dgm:pt modelId="{DD7C41A9-2E4A-4D5E-BB5E-B5ECE88EEBD6}" type="pres">
      <dgm:prSet presAssocID="{FE60BC2C-ACDF-4A21-B777-3704BDAF93F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88D585-7A49-4055-8208-0A93EF958429}" type="pres">
      <dgm:prSet presAssocID="{FE60BC2C-ACDF-4A21-B777-3704BDAF93F1}" presName="horzThree" presStyleCnt="0"/>
      <dgm:spPr/>
    </dgm:pt>
  </dgm:ptLst>
  <dgm:cxnLst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4BDB184D-21C7-484A-B15C-011B0C655040}" srcId="{03863854-F35C-4D1C-A662-F080B785E8F9}" destId="{0CE5D43B-924E-4F93-B2F4-C36CFA52DA0D}" srcOrd="1" destOrd="0" parTransId="{47F9DBBE-F22E-4740-9E87-C5BE4906DE7C}" sibTransId="{66A0B46A-0BCD-4AFC-8834-082114CE4097}"/>
    <dgm:cxn modelId="{BDB8FEB0-E692-47A5-816B-4630A3548941}" type="presOf" srcId="{533A1FF3-A7E7-4ADF-8BCA-6A2D4138BBEC}" destId="{35CCB740-5A45-43A3-ADCF-C0F53AECA88A}" srcOrd="0" destOrd="0" presId="urn:microsoft.com/office/officeart/2005/8/layout/architecture+Icon"/>
    <dgm:cxn modelId="{CEBDA1ED-9963-4E33-93C4-99438BA9B556}" type="presOf" srcId="{F8178CC8-7586-44D5-B9F2-3C912B808393}" destId="{18DD8FA2-C839-49EC-ACCB-109796FA0281}" srcOrd="0" destOrd="0" presId="urn:microsoft.com/office/officeart/2005/8/layout/architecture+Icon"/>
    <dgm:cxn modelId="{C5DE49A3-54C1-4F44-BBBC-6128857D6058}" type="presOf" srcId="{FE60BC2C-ACDF-4A21-B777-3704BDAF93F1}" destId="{DD7C41A9-2E4A-4D5E-BB5E-B5ECE88EEBD6}" srcOrd="0" destOrd="0" presId="urn:microsoft.com/office/officeart/2005/8/layout/architecture+Icon"/>
    <dgm:cxn modelId="{8A090514-9CE7-4435-BA8A-0B8B009CCA70}" type="presOf" srcId="{B18DC067-9F63-424D-8553-3F76E8EF746A}" destId="{8AA6436F-3153-4D92-AE51-65A9E786216A}" srcOrd="0" destOrd="0" presId="urn:microsoft.com/office/officeart/2005/8/layout/architecture+Icon"/>
    <dgm:cxn modelId="{79B756B3-AD8D-4704-A6FE-B09C5B5D4BF1}" type="presOf" srcId="{B83A7A2C-093C-4CF0-807B-ABB5179346D3}" destId="{4D640D6A-6E7A-4469-B741-CFE7F2FB08DB}" srcOrd="0" destOrd="0" presId="urn:microsoft.com/office/officeart/2005/8/layout/architecture+Icon"/>
    <dgm:cxn modelId="{D598B296-89CC-41C0-9E87-F6D063334971}" type="presOf" srcId="{0CE5D43B-924E-4F93-B2F4-C36CFA52DA0D}" destId="{33BD29BD-90A9-41ED-AE87-202838B68EC4}" srcOrd="0" destOrd="0" presId="urn:microsoft.com/office/officeart/2005/8/layout/architecture+Icon"/>
    <dgm:cxn modelId="{A4B7D22C-754C-4EFB-897C-4774434D42D5}" srcId="{F8178CC8-7586-44D5-B9F2-3C912B808393}" destId="{FE60BC2C-ACDF-4A21-B777-3704BDAF93F1}" srcOrd="0" destOrd="0" parTransId="{0A9F16FB-572F-4D7D-83B5-F91CB6162D03}" sibTransId="{EA5CFD38-043D-434C-B6FA-82141CA7D8B3}"/>
    <dgm:cxn modelId="{A16BB8E8-5A62-49A9-AE25-31595CCD97D8}" type="presOf" srcId="{03863854-F35C-4D1C-A662-F080B785E8F9}" destId="{CC59C373-2F08-4536-B3F7-CC479FF541AF}" srcOrd="0" destOrd="0" presId="urn:microsoft.com/office/officeart/2005/8/layout/architecture+Icon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27AB1436-B291-46B8-81A2-48C35AB8FF0A}" srcId="{03863854-F35C-4D1C-A662-F080B785E8F9}" destId="{533A1FF3-A7E7-4ADF-8BCA-6A2D4138BBEC}" srcOrd="0" destOrd="0" parTransId="{EB31E545-D574-46FA-B182-C4784ACB737F}" sibTransId="{22930ECE-989F-4B67-B185-CA53C81128EE}"/>
    <dgm:cxn modelId="{081A95CF-3269-4138-9B3A-87E6C3405CEF}" type="presParOf" srcId="{8AA6436F-3153-4D92-AE51-65A9E786216A}" destId="{7870DEC9-9C8A-463B-8E27-B3D4EBBF5940}" srcOrd="0" destOrd="0" presId="urn:microsoft.com/office/officeart/2005/8/layout/architecture+Icon"/>
    <dgm:cxn modelId="{9B4E7C2B-3B41-4AC1-837B-CFAEB9941634}" type="presParOf" srcId="{7870DEC9-9C8A-463B-8E27-B3D4EBBF5940}" destId="{4D640D6A-6E7A-4469-B741-CFE7F2FB08DB}" srcOrd="0" destOrd="0" presId="urn:microsoft.com/office/officeart/2005/8/layout/architecture+Icon"/>
    <dgm:cxn modelId="{FDE2E3DE-4DE8-4E7C-8C75-9F1214CB3A2A}" type="presParOf" srcId="{7870DEC9-9C8A-463B-8E27-B3D4EBBF5940}" destId="{047602EB-9C50-483E-8AD3-834FE62DA816}" srcOrd="1" destOrd="0" presId="urn:microsoft.com/office/officeart/2005/8/layout/architecture+Icon"/>
    <dgm:cxn modelId="{519E8DBA-C2F7-43E2-8356-8F7E365599A4}" type="presParOf" srcId="{7870DEC9-9C8A-463B-8E27-B3D4EBBF5940}" destId="{0620EB3B-FA6F-418C-92D0-B3363E7E175C}" srcOrd="2" destOrd="0" presId="urn:microsoft.com/office/officeart/2005/8/layout/architecture+Icon"/>
    <dgm:cxn modelId="{1439F1CC-8D5C-49A5-8D25-23254C9D9F2A}" type="presParOf" srcId="{0620EB3B-FA6F-418C-92D0-B3363E7E175C}" destId="{6BF143BD-4D62-4F57-9519-A61A85C31577}" srcOrd="0" destOrd="0" presId="urn:microsoft.com/office/officeart/2005/8/layout/architecture+Icon"/>
    <dgm:cxn modelId="{9E3F6754-1ED1-4963-82E3-47F7D9C55A8D}" type="presParOf" srcId="{6BF143BD-4D62-4F57-9519-A61A85C31577}" destId="{CC59C373-2F08-4536-B3F7-CC479FF541AF}" srcOrd="0" destOrd="0" presId="urn:microsoft.com/office/officeart/2005/8/layout/architecture+Icon"/>
    <dgm:cxn modelId="{37371798-8519-44EF-AED0-233D0CA75179}" type="presParOf" srcId="{6BF143BD-4D62-4F57-9519-A61A85C31577}" destId="{4F862D57-3A22-49C8-9CD6-138E6E98A07F}" srcOrd="1" destOrd="0" presId="urn:microsoft.com/office/officeart/2005/8/layout/architecture+Icon"/>
    <dgm:cxn modelId="{1EA34AB4-A95D-4FD5-9AB1-03E83E087804}" type="presParOf" srcId="{6BF143BD-4D62-4F57-9519-A61A85C31577}" destId="{2343C238-868C-4868-9016-87F54BE4E65D}" srcOrd="2" destOrd="0" presId="urn:microsoft.com/office/officeart/2005/8/layout/architecture+Icon"/>
    <dgm:cxn modelId="{193D4728-A424-4DEE-A0C2-94F81A2CF422}" type="presParOf" srcId="{2343C238-868C-4868-9016-87F54BE4E65D}" destId="{E054A52E-6F66-4CA2-8DBE-68428790170D}" srcOrd="0" destOrd="0" presId="urn:microsoft.com/office/officeart/2005/8/layout/architecture+Icon"/>
    <dgm:cxn modelId="{262A4CEE-26EB-4E98-A8F1-1EAEC3472366}" type="presParOf" srcId="{E054A52E-6F66-4CA2-8DBE-68428790170D}" destId="{35CCB740-5A45-43A3-ADCF-C0F53AECA88A}" srcOrd="0" destOrd="0" presId="urn:microsoft.com/office/officeart/2005/8/layout/architecture+Icon"/>
    <dgm:cxn modelId="{28477C99-6281-4099-B799-22C0E06539B5}" type="presParOf" srcId="{E054A52E-6F66-4CA2-8DBE-68428790170D}" destId="{D3A207CA-7803-498E-B0A6-2CC9B030F7D0}" srcOrd="1" destOrd="0" presId="urn:microsoft.com/office/officeart/2005/8/layout/architecture+Icon"/>
    <dgm:cxn modelId="{EECA427C-36CE-4CDB-83C4-CFD393D3464E}" type="presParOf" srcId="{2343C238-868C-4868-9016-87F54BE4E65D}" destId="{6DB54E62-99FA-4E47-A0E0-D1DBFD76AFC4}" srcOrd="1" destOrd="0" presId="urn:microsoft.com/office/officeart/2005/8/layout/architecture+Icon"/>
    <dgm:cxn modelId="{F5737E9B-8F37-43F1-B890-CC2CD622D00C}" type="presParOf" srcId="{2343C238-868C-4868-9016-87F54BE4E65D}" destId="{9A1F549E-C20A-4C7F-B35E-288F2DC24D72}" srcOrd="2" destOrd="0" presId="urn:microsoft.com/office/officeart/2005/8/layout/architecture+Icon"/>
    <dgm:cxn modelId="{C2FADF4B-69EC-42DC-997A-993F05456678}" type="presParOf" srcId="{9A1F549E-C20A-4C7F-B35E-288F2DC24D72}" destId="{33BD29BD-90A9-41ED-AE87-202838B68EC4}" srcOrd="0" destOrd="0" presId="urn:microsoft.com/office/officeart/2005/8/layout/architecture+Icon"/>
    <dgm:cxn modelId="{F341D3DC-1197-423C-9177-AD1D38CF1884}" type="presParOf" srcId="{9A1F549E-C20A-4C7F-B35E-288F2DC24D72}" destId="{66A86CF9-3BA2-47C9-9B63-94A6D95826D8}" srcOrd="1" destOrd="0" presId="urn:microsoft.com/office/officeart/2005/8/layout/architecture+Icon"/>
    <dgm:cxn modelId="{04056A2E-92A4-4978-A1C8-2E7C1E6FCE7C}" type="presParOf" srcId="{0620EB3B-FA6F-418C-92D0-B3363E7E175C}" destId="{AE3C706F-8C65-4AD9-B659-34D7E1B71344}" srcOrd="1" destOrd="0" presId="urn:microsoft.com/office/officeart/2005/8/layout/architecture+Icon"/>
    <dgm:cxn modelId="{DE89611E-07FD-4B12-AD51-41612E0BA185}" type="presParOf" srcId="{0620EB3B-FA6F-418C-92D0-B3363E7E175C}" destId="{5724AE27-B7A9-49EC-96C7-F448BFBFADB8}" srcOrd="2" destOrd="0" presId="urn:microsoft.com/office/officeart/2005/8/layout/architecture+Icon"/>
    <dgm:cxn modelId="{DD3FD1F8-C270-4B43-A84B-01AEF7D5DE55}" type="presParOf" srcId="{5724AE27-B7A9-49EC-96C7-F448BFBFADB8}" destId="{18DD8FA2-C839-49EC-ACCB-109796FA0281}" srcOrd="0" destOrd="0" presId="urn:microsoft.com/office/officeart/2005/8/layout/architecture+Icon"/>
    <dgm:cxn modelId="{AEC954AA-6DAF-4C53-A7A0-1EAEE9532D46}" type="presParOf" srcId="{5724AE27-B7A9-49EC-96C7-F448BFBFADB8}" destId="{466A2D73-2372-46E9-8768-BD6CA1C578D6}" srcOrd="1" destOrd="0" presId="urn:microsoft.com/office/officeart/2005/8/layout/architecture+Icon"/>
    <dgm:cxn modelId="{2A13D6FF-74B7-4D6B-926A-8A985661677C}" type="presParOf" srcId="{5724AE27-B7A9-49EC-96C7-F448BFBFADB8}" destId="{25678DC1-6B16-4AA6-8134-7386583F384D}" srcOrd="2" destOrd="0" presId="urn:microsoft.com/office/officeart/2005/8/layout/architecture+Icon"/>
    <dgm:cxn modelId="{CD977184-3604-4E61-8046-ED3D271309B6}" type="presParOf" srcId="{25678DC1-6B16-4AA6-8134-7386583F384D}" destId="{9FC09A70-0937-43AA-B4BA-81719CA59554}" srcOrd="0" destOrd="0" presId="urn:microsoft.com/office/officeart/2005/8/layout/architecture+Icon"/>
    <dgm:cxn modelId="{A32F5A27-E976-4045-A72D-70EE5345924A}" type="presParOf" srcId="{9FC09A70-0937-43AA-B4BA-81719CA59554}" destId="{DD7C41A9-2E4A-4D5E-BB5E-B5ECE88EEBD6}" srcOrd="0" destOrd="0" presId="urn:microsoft.com/office/officeart/2005/8/layout/architecture+Icon"/>
    <dgm:cxn modelId="{25F9DF98-F8EF-41D0-9A87-7411419FC848}" type="presParOf" srcId="{9FC09A70-0937-43AA-B4BA-81719CA59554}" destId="{AC88D585-7A49-4055-8208-0A93EF95842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F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7427E5FE-C05A-4A34-87CD-A785FFA8EEE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2666876B-6F99-4B34-9595-F618547F348C}" type="parTrans" cxnId="{749666F8-469A-42FD-B091-FFC0FB6BE09D}">
      <dgm:prSet/>
      <dgm:spPr/>
      <dgm:t>
        <a:bodyPr/>
        <a:lstStyle/>
        <a:p>
          <a:endParaRPr lang="fr-FR"/>
        </a:p>
      </dgm:t>
    </dgm:pt>
    <dgm:pt modelId="{EB2E2764-D7D9-4F22-9EFA-F783D1AE9290}" type="sibTrans" cxnId="{749666F8-469A-42FD-B091-FFC0FB6BE09D}">
      <dgm:prSet/>
      <dgm:spPr/>
      <dgm:t>
        <a:bodyPr/>
        <a:lstStyle/>
        <a:p>
          <a:endParaRPr lang="fr-FR"/>
        </a:p>
      </dgm:t>
    </dgm:pt>
    <dgm:pt modelId="{C64A0489-94BF-42A5-95B6-3E11A5F88BC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 D</a:t>
          </a:r>
          <a:endParaRPr lang="fr-FR" dirty="0"/>
        </a:p>
      </dgm:t>
    </dgm:pt>
    <dgm:pt modelId="{12E7DF05-CB6A-4546-9015-75605E339A04}" type="parTrans" cxnId="{49293975-AE88-4F64-AF71-769F4E3C0819}">
      <dgm:prSet/>
      <dgm:spPr/>
      <dgm:t>
        <a:bodyPr/>
        <a:lstStyle/>
        <a:p>
          <a:endParaRPr lang="fr-FR"/>
        </a:p>
      </dgm:t>
    </dgm:pt>
    <dgm:pt modelId="{D7E9DD33-A0D1-46C5-B9A6-F9C82B49B363}" type="sibTrans" cxnId="{49293975-AE88-4F64-AF71-769F4E3C0819}">
      <dgm:prSet/>
      <dgm:spPr/>
      <dgm:t>
        <a:bodyPr/>
        <a:lstStyle/>
        <a:p>
          <a:endParaRPr lang="fr-FR"/>
        </a:p>
      </dgm:t>
    </dgm:pt>
    <dgm:pt modelId="{CCF84C63-FC6E-4769-AB69-B40498B6757B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E</a:t>
          </a:r>
          <a:endParaRPr lang="fr-FR" dirty="0"/>
        </a:p>
      </dgm:t>
    </dgm:pt>
    <dgm:pt modelId="{4EACAE68-0030-4A6C-A76D-C6F2B3B4D452}" type="parTrans" cxnId="{264EE677-28FF-4817-8918-AAE42CE7FBCD}">
      <dgm:prSet/>
      <dgm:spPr/>
      <dgm:t>
        <a:bodyPr/>
        <a:lstStyle/>
        <a:p>
          <a:endParaRPr lang="fr-FR"/>
        </a:p>
      </dgm:t>
    </dgm:pt>
    <dgm:pt modelId="{9DF18AF0-EF86-4882-BDDB-9F9394D0B735}" type="sibTrans" cxnId="{264EE677-28FF-4817-8918-AAE42CE7FBCD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1E458D52-906D-4E68-9C14-344D795E09AA}" type="pres">
      <dgm:prSet presAssocID="{334B50B2-FA64-4C5A-B19F-18D387CBA274}" presName="sibSpaceFour" presStyleCnt="0"/>
      <dgm:spPr/>
    </dgm:pt>
    <dgm:pt modelId="{1D132907-DA50-451F-9EE8-5A4D26563F77}" type="pres">
      <dgm:prSet presAssocID="{7427E5FE-C05A-4A34-87CD-A785FFA8EEEA}" presName="vertFour" presStyleCnt="0">
        <dgm:presLayoutVars>
          <dgm:chPref val="3"/>
        </dgm:presLayoutVars>
      </dgm:prSet>
      <dgm:spPr/>
    </dgm:pt>
    <dgm:pt modelId="{0BD06233-EC09-4F02-A27D-3AF5B69376FF}" type="pres">
      <dgm:prSet presAssocID="{7427E5FE-C05A-4A34-87CD-A785FFA8EEEA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5FB657-5876-47E1-8262-F6BEB7EAD9DC}" type="pres">
      <dgm:prSet presAssocID="{7427E5FE-C05A-4A34-87CD-A785FFA8EEEA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134EDBB-74A4-4EA2-A91E-6AA2428225FD}" type="pres">
      <dgm:prSet presAssocID="{A0609183-30E5-41C3-AF7C-CCDB192AD5F2}" presName="sibSpaceFour" presStyleCnt="0"/>
      <dgm:spPr/>
    </dgm:pt>
    <dgm:pt modelId="{154F4B9B-F6BD-44F0-9124-734ECD005F5D}" type="pres">
      <dgm:prSet presAssocID="{C64A0489-94BF-42A5-95B6-3E11A5F88BCA}" presName="vertFour" presStyleCnt="0">
        <dgm:presLayoutVars>
          <dgm:chPref val="3"/>
        </dgm:presLayoutVars>
      </dgm:prSet>
      <dgm:spPr/>
    </dgm:pt>
    <dgm:pt modelId="{C8DAD4FD-39BC-4BAE-953F-EBDC79C48CB3}" type="pres">
      <dgm:prSet presAssocID="{C64A0489-94BF-42A5-95B6-3E11A5F88B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928407-8B30-4505-94B1-E3128AFEC560}" type="pres">
      <dgm:prSet presAssocID="{C64A0489-94BF-42A5-95B6-3E11A5F88BCA}" presName="horzFour" presStyleCnt="0"/>
      <dgm:spPr/>
    </dgm:pt>
    <dgm:pt modelId="{E61BA4AF-147F-45E4-8A60-0A05BA1B3166}" type="pres">
      <dgm:prSet presAssocID="{D7E9DD33-A0D1-46C5-B9A6-F9C82B49B363}" presName="sibSpaceFour" presStyleCnt="0"/>
      <dgm:spPr/>
    </dgm:pt>
    <dgm:pt modelId="{22A16790-9F7E-4F5A-A3DC-7F1A1935BD95}" type="pres">
      <dgm:prSet presAssocID="{CCF84C63-FC6E-4769-AB69-B40498B6757B}" presName="vertFour" presStyleCnt="0">
        <dgm:presLayoutVars>
          <dgm:chPref val="3"/>
        </dgm:presLayoutVars>
      </dgm:prSet>
      <dgm:spPr/>
    </dgm:pt>
    <dgm:pt modelId="{A0B5AD7C-2DFA-4B34-8132-7DCFAE4E3006}" type="pres">
      <dgm:prSet presAssocID="{CCF84C63-FC6E-4769-AB69-B40498B6757B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22D7AF-0C3D-4A1D-B9D4-EA69488D3FD5}" type="pres">
      <dgm:prSet presAssocID="{CCF84C63-FC6E-4769-AB69-B40498B6757B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3DC6D727-287E-4DAD-81DC-B96D224F14D2}" type="presOf" srcId="{DE45FF6A-02BE-4DBD-960A-EBF41434D832}" destId="{6461C92D-485D-43C3-8F45-18BA77B3D0A1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2E086BFB-E357-4D55-A072-8C887E3AF875}" type="presOf" srcId="{C64A0489-94BF-42A5-95B6-3E11A5F88BCA}" destId="{C8DAD4FD-39BC-4BAE-953F-EBDC79C48CB3}" srcOrd="0" destOrd="0" presId="urn:microsoft.com/office/officeart/2005/8/layout/architecture+Icon"/>
    <dgm:cxn modelId="{E0DFB5AE-84D3-4E82-BD50-59E0463B21FC}" type="presOf" srcId="{AB032CFF-0141-423C-BCC7-49E26744869B}" destId="{0F6251B7-B9B9-41E4-9D33-7E1322AFC0FC}" srcOrd="0" destOrd="0" presId="urn:microsoft.com/office/officeart/2005/8/layout/architecture+Icon"/>
    <dgm:cxn modelId="{1027D71A-2008-4445-9175-988ADFD507C6}" type="presOf" srcId="{F63F6530-09F9-459F-B601-FC383A3BC997}" destId="{88768B6E-E3E6-46A6-A444-40AD01521686}" srcOrd="0" destOrd="0" presId="urn:microsoft.com/office/officeart/2005/8/layout/architecture+Icon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31A971A5-A56B-46D8-A91E-F139942957D7}" type="presOf" srcId="{A6BEF1BA-C141-4F89-B902-06B1257F0716}" destId="{2A6E3044-8CDF-49C1-92CC-57D3C5CB2DB6}" srcOrd="0" destOrd="0" presId="urn:microsoft.com/office/officeart/2005/8/layout/architecture+Icon"/>
    <dgm:cxn modelId="{3686AEAF-DC92-4566-9FF5-95881C776147}" type="presOf" srcId="{793AA13C-4130-4D7E-88A1-EAD1668D1731}" destId="{3A63A0DC-182E-4E75-9287-AC720D90D4F8}" srcOrd="0" destOrd="0" presId="urn:microsoft.com/office/officeart/2005/8/layout/architecture+Icon"/>
    <dgm:cxn modelId="{DAD04671-A447-4FC9-8D9A-6ABF09FD512F}" type="presOf" srcId="{A5D31EF9-DE03-4CED-A986-E256DD671DF5}" destId="{6478A964-31EB-445D-9D12-4A3451A86D3C}" srcOrd="0" destOrd="0" presId="urn:microsoft.com/office/officeart/2005/8/layout/architecture+Icon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DD77B619-4DE4-4886-8A68-D9243778C299}" type="presOf" srcId="{E9D4D835-E63B-48CE-A70B-28CD296D0120}" destId="{753C40B7-CE70-4C43-9890-A243E5AEF5E2}" srcOrd="0" destOrd="0" presId="urn:microsoft.com/office/officeart/2005/8/layout/architecture+Icon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97C5E837-AA3B-438B-AFD8-DED4DE3AED88}" type="presOf" srcId="{4CEC63C6-FF8E-4AC6-8492-E846D10B8AE4}" destId="{DC2FBCEA-7694-4483-B807-34DEC332DF42}" srcOrd="0" destOrd="0" presId="urn:microsoft.com/office/officeart/2005/8/layout/architecture+Icon"/>
    <dgm:cxn modelId="{49293975-AE88-4F64-AF71-769F4E3C0819}" srcId="{F63F6530-09F9-459F-B601-FC383A3BC997}" destId="{C64A0489-94BF-42A5-95B6-3E11A5F88BCA}" srcOrd="1" destOrd="0" parTransId="{12E7DF05-CB6A-4546-9015-75605E339A04}" sibTransId="{D7E9DD33-A0D1-46C5-B9A6-F9C82B49B363}"/>
    <dgm:cxn modelId="{0EC95D36-181D-4C1F-8064-1B1A1FD5F243}" type="presOf" srcId="{22D3F6DF-776F-40CF-A53E-C854F304DE60}" destId="{FFB483E8-350F-4DAD-8E10-77DB15C54B0F}" srcOrd="0" destOrd="0" presId="urn:microsoft.com/office/officeart/2005/8/layout/architecture+Icon"/>
    <dgm:cxn modelId="{60F54DB5-C03B-467F-B9B2-F21A19EC805C}" type="presOf" srcId="{750CC285-E108-4CA9-8FCD-972912E16797}" destId="{7196DF31-6366-497B-AA87-E553EC0F0266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2E4195CB-B5E4-4C6F-9FA4-AD1C40CBACD8}" type="presOf" srcId="{ADEDD5E1-FBB6-44DC-8EE7-50A2D9EC5B44}" destId="{38AA97D6-BC05-4DF8-8307-3605CFBD985F}" srcOrd="0" destOrd="0" presId="urn:microsoft.com/office/officeart/2005/8/layout/architecture+Icon"/>
    <dgm:cxn modelId="{3EFFF737-3F61-4A8E-906C-018EE8552932}" type="presOf" srcId="{7427E5FE-C05A-4A34-87CD-A785FFA8EEEA}" destId="{0BD06233-EC09-4F02-A27D-3AF5B69376FF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264EE677-28FF-4817-8918-AAE42CE7FBCD}" srcId="{F63F6530-09F9-459F-B601-FC383A3BC997}" destId="{CCF84C63-FC6E-4769-AB69-B40498B6757B}" srcOrd="2" destOrd="0" parTransId="{4EACAE68-0030-4A6C-A76D-C6F2B3B4D452}" sibTransId="{9DF18AF0-EF86-4882-BDDB-9F9394D0B735}"/>
    <dgm:cxn modelId="{AA906958-5200-4BD5-9EEE-28C4BC7889A9}" type="presOf" srcId="{CCF84C63-FC6E-4769-AB69-B40498B6757B}" destId="{A0B5AD7C-2DFA-4B34-8132-7DCFAE4E3006}" srcOrd="0" destOrd="0" presId="urn:microsoft.com/office/officeart/2005/8/layout/architecture+Icon"/>
    <dgm:cxn modelId="{08A75220-9F18-4384-85D6-3123D04CDC39}" type="presOf" srcId="{21F68997-80C8-439E-B271-4A8B4F156602}" destId="{7C85E38F-9729-4BF7-82D7-C837F3D2E167}" srcOrd="0" destOrd="0" presId="urn:microsoft.com/office/officeart/2005/8/layout/architecture+Icon"/>
    <dgm:cxn modelId="{749666F8-469A-42FD-B091-FFC0FB6BE09D}" srcId="{88D96294-E886-45F5-830B-64863D6D8E7D}" destId="{7427E5FE-C05A-4A34-87CD-A785FFA8EEEA}" srcOrd="1" destOrd="0" parTransId="{2666876B-6F99-4B34-9595-F618547F348C}" sibTransId="{EB2E2764-D7D9-4F22-9EFA-F783D1AE9290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B683FF2A-CCD9-4554-930E-D00CA85F80C2}" type="presOf" srcId="{88D96294-E886-45F5-830B-64863D6D8E7D}" destId="{2A8D64FB-4E0D-4C37-B1CA-8AFFFCDA5E26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0FBBBE2F-F94E-45F1-AF56-1B22A1AB7E7E}" type="presParOf" srcId="{DC2FBCEA-7694-4483-B807-34DEC332DF42}" destId="{A420027C-A16F-4A49-A152-EEFE388B5598}" srcOrd="0" destOrd="0" presId="urn:microsoft.com/office/officeart/2005/8/layout/architecture+Icon"/>
    <dgm:cxn modelId="{E1D88C69-D8A9-4ABB-AFB8-3EB4788B4052}" type="presParOf" srcId="{A420027C-A16F-4A49-A152-EEFE388B5598}" destId="{6478A964-31EB-445D-9D12-4A3451A86D3C}" srcOrd="0" destOrd="0" presId="urn:microsoft.com/office/officeart/2005/8/layout/architecture+Icon"/>
    <dgm:cxn modelId="{4A01A3A2-E460-4354-ABF0-189FA7A5B292}" type="presParOf" srcId="{A420027C-A16F-4A49-A152-EEFE388B5598}" destId="{ED267084-B835-4FC5-AA81-C608D52256D4}" srcOrd="1" destOrd="0" presId="urn:microsoft.com/office/officeart/2005/8/layout/architecture+Icon"/>
    <dgm:cxn modelId="{85BBA659-45F7-4143-B7E9-1B0FCE96E3AF}" type="presParOf" srcId="{A420027C-A16F-4A49-A152-EEFE388B5598}" destId="{18A8D8E3-A8ED-47C4-A017-F3B30CEF0245}" srcOrd="2" destOrd="0" presId="urn:microsoft.com/office/officeart/2005/8/layout/architecture+Icon"/>
    <dgm:cxn modelId="{D0C03EEA-6BCD-472D-A6E2-ED7E65A391A6}" type="presParOf" srcId="{18A8D8E3-A8ED-47C4-A017-F3B30CEF0245}" destId="{CAAED129-AF7E-4B59-A49F-D785FC1311D4}" srcOrd="0" destOrd="0" presId="urn:microsoft.com/office/officeart/2005/8/layout/architecture+Icon"/>
    <dgm:cxn modelId="{744B700A-A750-4C43-9800-02ADE36E0DC2}" type="presParOf" srcId="{CAAED129-AF7E-4B59-A49F-D785FC1311D4}" destId="{38AA97D6-BC05-4DF8-8307-3605CFBD985F}" srcOrd="0" destOrd="0" presId="urn:microsoft.com/office/officeart/2005/8/layout/architecture+Icon"/>
    <dgm:cxn modelId="{C7920F61-08D1-4FE6-A4F6-74D6AEC97B0B}" type="presParOf" srcId="{CAAED129-AF7E-4B59-A49F-D785FC1311D4}" destId="{59EA9157-E59B-4665-B15F-19C018B55A6C}" srcOrd="1" destOrd="0" presId="urn:microsoft.com/office/officeart/2005/8/layout/architecture+Icon"/>
    <dgm:cxn modelId="{EFC1E1AE-ED06-4889-A1F6-1925BDDA1FAB}" type="presParOf" srcId="{CAAED129-AF7E-4B59-A49F-D785FC1311D4}" destId="{7EF8FBCB-6004-40C1-836C-2D48A9FBA361}" srcOrd="2" destOrd="0" presId="urn:microsoft.com/office/officeart/2005/8/layout/architecture+Icon"/>
    <dgm:cxn modelId="{8E4B85C1-9DE3-4CFE-BD31-05C717116BD2}" type="presParOf" srcId="{7EF8FBCB-6004-40C1-836C-2D48A9FBA361}" destId="{24C9CF03-A0BE-4838-A777-F09916B83E12}" srcOrd="0" destOrd="0" presId="urn:microsoft.com/office/officeart/2005/8/layout/architecture+Icon"/>
    <dgm:cxn modelId="{B717377B-5F93-4DFC-9AE6-2166039C33E3}" type="presParOf" srcId="{24C9CF03-A0BE-4838-A777-F09916B83E12}" destId="{753C40B7-CE70-4C43-9890-A243E5AEF5E2}" srcOrd="0" destOrd="0" presId="urn:microsoft.com/office/officeart/2005/8/layout/architecture+Icon"/>
    <dgm:cxn modelId="{98C17851-EA38-4C2C-B40A-F58AB2DE4992}" type="presParOf" srcId="{24C9CF03-A0BE-4838-A777-F09916B83E12}" destId="{69C24633-2CD9-4FA4-A88E-8F44E1F07722}" srcOrd="1" destOrd="0" presId="urn:microsoft.com/office/officeart/2005/8/layout/architecture+Icon"/>
    <dgm:cxn modelId="{8A72414D-0266-4758-B467-52C528A4799D}" type="presParOf" srcId="{24C9CF03-A0BE-4838-A777-F09916B83E12}" destId="{48F003A3-40E4-458E-A51E-B76B7C201C5C}" srcOrd="2" destOrd="0" presId="urn:microsoft.com/office/officeart/2005/8/layout/architecture+Icon"/>
    <dgm:cxn modelId="{C8950974-3D90-41F7-BB27-4BC24A33A73C}" type="presParOf" srcId="{48F003A3-40E4-458E-A51E-B76B7C201C5C}" destId="{98E1ED70-BDC6-4526-B4C7-E266E5B78763}" srcOrd="0" destOrd="0" presId="urn:microsoft.com/office/officeart/2005/8/layout/architecture+Icon"/>
    <dgm:cxn modelId="{21F71826-444C-4E19-98D8-0AEF9C53F374}" type="presParOf" srcId="{98E1ED70-BDC6-4526-B4C7-E266E5B78763}" destId="{3A63A0DC-182E-4E75-9287-AC720D90D4F8}" srcOrd="0" destOrd="0" presId="urn:microsoft.com/office/officeart/2005/8/layout/architecture+Icon"/>
    <dgm:cxn modelId="{C4CABB47-3030-446E-9797-30FD68851BE4}" type="presParOf" srcId="{98E1ED70-BDC6-4526-B4C7-E266E5B78763}" destId="{D436FFC6-A800-4698-A82C-A81EF01F1C7D}" srcOrd="1" destOrd="0" presId="urn:microsoft.com/office/officeart/2005/8/layout/architecture+Icon"/>
    <dgm:cxn modelId="{0089CBDA-5224-4A6E-A580-8134C0718222}" type="presParOf" srcId="{98E1ED70-BDC6-4526-B4C7-E266E5B78763}" destId="{B0512001-B467-4EBA-A03C-1F15F6BCFA83}" srcOrd="2" destOrd="0" presId="urn:microsoft.com/office/officeart/2005/8/layout/architecture+Icon"/>
    <dgm:cxn modelId="{024C71BD-5252-4D32-A679-F5F8CB155EE4}" type="presParOf" srcId="{B0512001-B467-4EBA-A03C-1F15F6BCFA83}" destId="{6ECE7F9D-E568-47A7-8090-657B01E44FD2}" srcOrd="0" destOrd="0" presId="urn:microsoft.com/office/officeart/2005/8/layout/architecture+Icon"/>
    <dgm:cxn modelId="{6AFE6692-D595-42E1-AE6D-377AEB89F15D}" type="presParOf" srcId="{6ECE7F9D-E568-47A7-8090-657B01E44FD2}" destId="{2A8D64FB-4E0D-4C37-B1CA-8AFFFCDA5E26}" srcOrd="0" destOrd="0" presId="urn:microsoft.com/office/officeart/2005/8/layout/architecture+Icon"/>
    <dgm:cxn modelId="{5800DE4E-E2CF-41B0-A7A3-599BAA979FDE}" type="presParOf" srcId="{6ECE7F9D-E568-47A7-8090-657B01E44FD2}" destId="{B3C8EF02-BF3C-432F-B809-D8BF8698F47E}" srcOrd="1" destOrd="0" presId="urn:microsoft.com/office/officeart/2005/8/layout/architecture+Icon"/>
    <dgm:cxn modelId="{18C77AC7-BC26-4DC7-9778-1C99F7B00A81}" type="presParOf" srcId="{6ECE7F9D-E568-47A7-8090-657B01E44FD2}" destId="{DCCED937-A97E-4508-953A-65CAB5021D33}" srcOrd="2" destOrd="0" presId="urn:microsoft.com/office/officeart/2005/8/layout/architecture+Icon"/>
    <dgm:cxn modelId="{EF97D015-D5E6-4802-9282-FDD28D36FD73}" type="presParOf" srcId="{DCCED937-A97E-4508-953A-65CAB5021D33}" destId="{CCB8239B-BA34-41A4-A7E7-119D9A31A78E}" srcOrd="0" destOrd="0" presId="urn:microsoft.com/office/officeart/2005/8/layout/architecture+Icon"/>
    <dgm:cxn modelId="{333FCC62-7DDF-4164-891C-212D12781BA8}" type="presParOf" srcId="{CCB8239B-BA34-41A4-A7E7-119D9A31A78E}" destId="{2A6E3044-8CDF-49C1-92CC-57D3C5CB2DB6}" srcOrd="0" destOrd="0" presId="urn:microsoft.com/office/officeart/2005/8/layout/architecture+Icon"/>
    <dgm:cxn modelId="{A21E5505-AAE6-4E92-AD63-4A3C06F9ADFF}" type="presParOf" srcId="{CCB8239B-BA34-41A4-A7E7-119D9A31A78E}" destId="{0410AB5C-F70A-48E4-BBA7-BB0DFAA9B60F}" srcOrd="1" destOrd="0" presId="urn:microsoft.com/office/officeart/2005/8/layout/architecture+Icon"/>
    <dgm:cxn modelId="{1064D751-ADB1-4426-8263-D395958AD66B}" type="presParOf" srcId="{DCCED937-A97E-4508-953A-65CAB5021D33}" destId="{1E458D52-906D-4E68-9C14-344D795E09AA}" srcOrd="1" destOrd="0" presId="urn:microsoft.com/office/officeart/2005/8/layout/architecture+Icon"/>
    <dgm:cxn modelId="{9960836A-1F63-432A-954D-DF825613CB41}" type="presParOf" srcId="{DCCED937-A97E-4508-953A-65CAB5021D33}" destId="{1D132907-DA50-451F-9EE8-5A4D26563F77}" srcOrd="2" destOrd="0" presId="urn:microsoft.com/office/officeart/2005/8/layout/architecture+Icon"/>
    <dgm:cxn modelId="{60F7D37D-986D-4A91-B123-6A2A8018C77E}" type="presParOf" srcId="{1D132907-DA50-451F-9EE8-5A4D26563F77}" destId="{0BD06233-EC09-4F02-A27D-3AF5B69376FF}" srcOrd="0" destOrd="0" presId="urn:microsoft.com/office/officeart/2005/8/layout/architecture+Icon"/>
    <dgm:cxn modelId="{66939C08-1856-40E4-B6B5-9FA7D7A71A49}" type="presParOf" srcId="{1D132907-DA50-451F-9EE8-5A4D26563F77}" destId="{345FB657-5876-47E1-8262-F6BEB7EAD9DC}" srcOrd="1" destOrd="0" presId="urn:microsoft.com/office/officeart/2005/8/layout/architecture+Icon"/>
    <dgm:cxn modelId="{91D5D21E-3F36-41BA-B2C0-3CC9113A603B}" type="presParOf" srcId="{48F003A3-40E4-458E-A51E-B76B7C201C5C}" destId="{73AC705E-59FF-4DE0-9ED8-4998B06D7B1A}" srcOrd="1" destOrd="0" presId="urn:microsoft.com/office/officeart/2005/8/layout/architecture+Icon"/>
    <dgm:cxn modelId="{3701C14E-CA32-46E1-8846-0A2892B1A10E}" type="presParOf" srcId="{48F003A3-40E4-458E-A51E-B76B7C201C5C}" destId="{F0FF2641-1797-4E2C-9904-1A4AA09083DC}" srcOrd="2" destOrd="0" presId="urn:microsoft.com/office/officeart/2005/8/layout/architecture+Icon"/>
    <dgm:cxn modelId="{5F9D6DA6-8D0B-4508-843D-59D79F38B214}" type="presParOf" srcId="{F0FF2641-1797-4E2C-9904-1A4AA09083DC}" destId="{FFB483E8-350F-4DAD-8E10-77DB15C54B0F}" srcOrd="0" destOrd="0" presId="urn:microsoft.com/office/officeart/2005/8/layout/architecture+Icon"/>
    <dgm:cxn modelId="{07D48FCF-9F71-45AA-A3BF-46B949D62997}" type="presParOf" srcId="{F0FF2641-1797-4E2C-9904-1A4AA09083DC}" destId="{6574D048-B34A-44A6-B9FF-CF5AA9BBA9E4}" srcOrd="1" destOrd="0" presId="urn:microsoft.com/office/officeart/2005/8/layout/architecture+Icon"/>
    <dgm:cxn modelId="{04A66012-B33B-4CA6-BB56-522A0B99C215}" type="presParOf" srcId="{F0FF2641-1797-4E2C-9904-1A4AA09083DC}" destId="{4AA6C301-33D9-44A8-A22F-8DD235C6DBE3}" srcOrd="2" destOrd="0" presId="urn:microsoft.com/office/officeart/2005/8/layout/architecture+Icon"/>
    <dgm:cxn modelId="{241139B5-09CC-44AE-A0FB-F9127D377EFC}" type="presParOf" srcId="{4AA6C301-33D9-44A8-A22F-8DD235C6DBE3}" destId="{27C6A680-95F2-40A0-B207-28F5E3FA2727}" srcOrd="0" destOrd="0" presId="urn:microsoft.com/office/officeart/2005/8/layout/architecture+Icon"/>
    <dgm:cxn modelId="{BE3FDAE8-D12E-4F3B-955F-BA65A3F72519}" type="presParOf" srcId="{27C6A680-95F2-40A0-B207-28F5E3FA2727}" destId="{88768B6E-E3E6-46A6-A444-40AD01521686}" srcOrd="0" destOrd="0" presId="urn:microsoft.com/office/officeart/2005/8/layout/architecture+Icon"/>
    <dgm:cxn modelId="{BB7433E4-59A8-414D-9C1B-DDFB749ABAE8}" type="presParOf" srcId="{27C6A680-95F2-40A0-B207-28F5E3FA2727}" destId="{FB8FD014-6ED7-4A62-80DE-F0F22862FBE4}" srcOrd="1" destOrd="0" presId="urn:microsoft.com/office/officeart/2005/8/layout/architecture+Icon"/>
    <dgm:cxn modelId="{5CEF07D9-A3A6-4EEE-A7B4-AED8F9A52CA9}" type="presParOf" srcId="{27C6A680-95F2-40A0-B207-28F5E3FA2727}" destId="{6B400957-1243-4240-A1D9-5D38478AF75A}" srcOrd="2" destOrd="0" presId="urn:microsoft.com/office/officeart/2005/8/layout/architecture+Icon"/>
    <dgm:cxn modelId="{78351506-0E02-4A61-8326-69F96C0CD477}" type="presParOf" srcId="{6B400957-1243-4240-A1D9-5D38478AF75A}" destId="{46A413AD-1848-42AA-9B04-B4F42BAC611C}" srcOrd="0" destOrd="0" presId="urn:microsoft.com/office/officeart/2005/8/layout/architecture+Icon"/>
    <dgm:cxn modelId="{FDD5533F-7E15-4328-971A-52B14E796236}" type="presParOf" srcId="{46A413AD-1848-42AA-9B04-B4F42BAC611C}" destId="{7C85E38F-9729-4BF7-82D7-C837F3D2E167}" srcOrd="0" destOrd="0" presId="urn:microsoft.com/office/officeart/2005/8/layout/architecture+Icon"/>
    <dgm:cxn modelId="{1E7C4A29-670F-4EB1-BDC5-47FD0F0F4F71}" type="presParOf" srcId="{46A413AD-1848-42AA-9B04-B4F42BAC611C}" destId="{0BDED58C-C0E8-4243-8559-8D37FCC8C7BB}" srcOrd="1" destOrd="0" presId="urn:microsoft.com/office/officeart/2005/8/layout/architecture+Icon"/>
    <dgm:cxn modelId="{FFE48585-6D42-49CD-AD90-3C3A17D23343}" type="presParOf" srcId="{6B400957-1243-4240-A1D9-5D38478AF75A}" destId="{A134EDBB-74A4-4EA2-A91E-6AA2428225FD}" srcOrd="1" destOrd="0" presId="urn:microsoft.com/office/officeart/2005/8/layout/architecture+Icon"/>
    <dgm:cxn modelId="{6EB89D37-7786-4CE2-86E2-23B6AA58A32C}" type="presParOf" srcId="{6B400957-1243-4240-A1D9-5D38478AF75A}" destId="{154F4B9B-F6BD-44F0-9124-734ECD005F5D}" srcOrd="2" destOrd="0" presId="urn:microsoft.com/office/officeart/2005/8/layout/architecture+Icon"/>
    <dgm:cxn modelId="{B00C291D-7573-4473-8133-8F9E669890F4}" type="presParOf" srcId="{154F4B9B-F6BD-44F0-9124-734ECD005F5D}" destId="{C8DAD4FD-39BC-4BAE-953F-EBDC79C48CB3}" srcOrd="0" destOrd="0" presId="urn:microsoft.com/office/officeart/2005/8/layout/architecture+Icon"/>
    <dgm:cxn modelId="{BFC8A04F-27A8-488D-A678-51AEBED092A1}" type="presParOf" srcId="{154F4B9B-F6BD-44F0-9124-734ECD005F5D}" destId="{6E928407-8B30-4505-94B1-E3128AFEC560}" srcOrd="1" destOrd="0" presId="urn:microsoft.com/office/officeart/2005/8/layout/architecture+Icon"/>
    <dgm:cxn modelId="{546E9EEC-6E31-45CB-B144-25547D74BCF1}" type="presParOf" srcId="{6B400957-1243-4240-A1D9-5D38478AF75A}" destId="{E61BA4AF-147F-45E4-8A60-0A05BA1B3166}" srcOrd="3" destOrd="0" presId="urn:microsoft.com/office/officeart/2005/8/layout/architecture+Icon"/>
    <dgm:cxn modelId="{3801D69B-D399-4895-8552-8DC2B22A313A}" type="presParOf" srcId="{6B400957-1243-4240-A1D9-5D38478AF75A}" destId="{22A16790-9F7E-4F5A-A3DC-7F1A1935BD95}" srcOrd="4" destOrd="0" presId="urn:microsoft.com/office/officeart/2005/8/layout/architecture+Icon"/>
    <dgm:cxn modelId="{518F1445-3720-4F21-B8F3-7B97DBA40E2B}" type="presParOf" srcId="{22A16790-9F7E-4F5A-A3DC-7F1A1935BD95}" destId="{A0B5AD7C-2DFA-4B34-8132-7DCFAE4E3006}" srcOrd="0" destOrd="0" presId="urn:microsoft.com/office/officeart/2005/8/layout/architecture+Icon"/>
    <dgm:cxn modelId="{7DEF6C6C-5942-43FE-BCFA-74007610DE1C}" type="presParOf" srcId="{22A16790-9F7E-4F5A-A3DC-7F1A1935BD95}" destId="{C922D7AF-0C3D-4A1D-B9D4-EA69488D3FD5}" srcOrd="1" destOrd="0" presId="urn:microsoft.com/office/officeart/2005/8/layout/architecture+Icon"/>
    <dgm:cxn modelId="{537753D5-C90F-4463-89CD-BD42D832D9F5}" type="presParOf" srcId="{48F003A3-40E4-458E-A51E-B76B7C201C5C}" destId="{ACE39213-4C9B-4B33-A66C-98E9366F845F}" srcOrd="3" destOrd="0" presId="urn:microsoft.com/office/officeart/2005/8/layout/architecture+Icon"/>
    <dgm:cxn modelId="{111A16F6-E664-4489-99F6-DE23F65459A8}" type="presParOf" srcId="{48F003A3-40E4-458E-A51E-B76B7C201C5C}" destId="{62127723-54B4-4DFE-84A0-3F1ADF93E4C1}" srcOrd="4" destOrd="0" presId="urn:microsoft.com/office/officeart/2005/8/layout/architecture+Icon"/>
    <dgm:cxn modelId="{E296CD28-C113-4FD1-A526-50CFE4500EEB}" type="presParOf" srcId="{62127723-54B4-4DFE-84A0-3F1ADF93E4C1}" destId="{6461C92D-485D-43C3-8F45-18BA77B3D0A1}" srcOrd="0" destOrd="0" presId="urn:microsoft.com/office/officeart/2005/8/layout/architecture+Icon"/>
    <dgm:cxn modelId="{E9A2B7A5-4B51-4AB4-94C5-FAA5B48AB7CE}" type="presParOf" srcId="{62127723-54B4-4DFE-84A0-3F1ADF93E4C1}" destId="{3FCA5E5B-67AD-43BE-B524-2235F87D229E}" srcOrd="1" destOrd="0" presId="urn:microsoft.com/office/officeart/2005/8/layout/architecture+Icon"/>
    <dgm:cxn modelId="{568940A3-CE2D-4F25-89B3-BF59FB688C21}" type="presParOf" srcId="{62127723-54B4-4DFE-84A0-3F1ADF93E4C1}" destId="{2785F9CB-02DB-41A8-8E6D-3C771C652B4A}" srcOrd="2" destOrd="0" presId="urn:microsoft.com/office/officeart/2005/8/layout/architecture+Icon"/>
    <dgm:cxn modelId="{E5AD9B50-9EEB-42BB-ADC9-072CF6DB3867}" type="presParOf" srcId="{2785F9CB-02DB-41A8-8E6D-3C771C652B4A}" destId="{CAFA4429-5C2D-4EA7-8663-034F07BF1E85}" srcOrd="0" destOrd="0" presId="urn:microsoft.com/office/officeart/2005/8/layout/architecture+Icon"/>
    <dgm:cxn modelId="{19DB38D3-0BB0-4480-99A1-826A02838134}" type="presParOf" srcId="{CAFA4429-5C2D-4EA7-8663-034F07BF1E85}" destId="{0F6251B7-B9B9-41E4-9D33-7E1322AFC0FC}" srcOrd="0" destOrd="0" presId="urn:microsoft.com/office/officeart/2005/8/layout/architecture+Icon"/>
    <dgm:cxn modelId="{43E3DB96-3ED0-44F8-AB37-6FD7717FFB51}" type="presParOf" srcId="{CAFA4429-5C2D-4EA7-8663-034F07BF1E85}" destId="{2B084384-E162-4A8E-B974-49B768E221B7}" srcOrd="1" destOrd="0" presId="urn:microsoft.com/office/officeart/2005/8/layout/architecture+Icon"/>
    <dgm:cxn modelId="{1AD763D9-AE58-4360-8DDB-AC7C36BF5A49}" type="presParOf" srcId="{CAFA4429-5C2D-4EA7-8663-034F07BF1E85}" destId="{42F2C3CD-78EA-425D-A56A-2A03DBBA6EEF}" srcOrd="2" destOrd="0" presId="urn:microsoft.com/office/officeart/2005/8/layout/architecture+Icon"/>
    <dgm:cxn modelId="{3CBC3C6D-BCD7-4270-94F1-6429B24CAB94}" type="presParOf" srcId="{42F2C3CD-78EA-425D-A56A-2A03DBBA6EEF}" destId="{332B85BC-6F6F-468A-898F-21B8830BA7DB}" srcOrd="0" destOrd="0" presId="urn:microsoft.com/office/officeart/2005/8/layout/architecture+Icon"/>
    <dgm:cxn modelId="{9509AEFD-4318-47BD-B255-D7A21C150AD1}" type="presParOf" srcId="{332B85BC-6F6F-468A-898F-21B8830BA7DB}" destId="{7196DF31-6366-497B-AA87-E553EC0F0266}" srcOrd="0" destOrd="0" presId="urn:microsoft.com/office/officeart/2005/8/layout/architecture+Icon"/>
    <dgm:cxn modelId="{98FD8401-3E5D-479C-B2CD-FB9FC0657960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F2C46077-9116-43AD-A71B-C351332C4AE0}" type="pres">
      <dgm:prSet presAssocID="{B09C6D66-545A-48F1-B9CB-B2B6F433B4D2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8331FE-5736-49AD-BECC-5E68AD9784B7}" type="pres">
      <dgm:prSet presAssocID="{21F68997-80C8-439E-B271-4A8B4F156602}" presName="horzThree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93C500-30C8-46D0-8599-9F47FF1E3C04}" type="pres">
      <dgm:prSet presAssocID="{750CC285-E108-4CA9-8FCD-972912E16797}" presName="horzThree" presStyleCnt="0"/>
      <dgm:spPr/>
    </dgm:pt>
  </dgm:ptLst>
  <dgm:cxnLst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F6DFB6FC-6C0B-464A-89B1-E64D4F5A40FF}" type="presOf" srcId="{E9D4D835-E63B-48CE-A70B-28CD296D0120}" destId="{753C40B7-CE70-4C43-9890-A243E5AEF5E2}" srcOrd="0" destOrd="0" presId="urn:microsoft.com/office/officeart/2005/8/layout/architecture+Icon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23CF4669-1C43-4D17-AAB3-3125055169E8}" type="presOf" srcId="{21F68997-80C8-439E-B271-4A8B4F156602}" destId="{0FB3050D-B589-48BC-AE0A-AA5874B5FED8}" srcOrd="0" destOrd="0" presId="urn:microsoft.com/office/officeart/2005/8/layout/architecture+Icon"/>
    <dgm:cxn modelId="{E5B9BC76-E1C1-475C-BC49-6BA45924A1E0}" type="presOf" srcId="{793AA13C-4130-4D7E-88A1-EAD1668D1731}" destId="{3A63A0DC-182E-4E75-9287-AC720D90D4F8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CF8691D2-4D4B-4BC0-8339-59675406870D}" type="presOf" srcId="{A5D31EF9-DE03-4CED-A986-E256DD671DF5}" destId="{6478A964-31EB-445D-9D12-4A3451A86D3C}" srcOrd="0" destOrd="0" presId="urn:microsoft.com/office/officeart/2005/8/layout/architecture+Icon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EEFEF122-77E2-46F3-9FF9-659A8C751C7F}" type="presOf" srcId="{A6BEF1BA-C141-4F89-B902-06B1257F0716}" destId="{2A6E3044-8CDF-49C1-92CC-57D3C5CB2DB6}" srcOrd="0" destOrd="0" presId="urn:microsoft.com/office/officeart/2005/8/layout/architecture+Icon"/>
    <dgm:cxn modelId="{0D1D8E82-EF15-49F6-9FFE-81B6999A713A}" type="presOf" srcId="{4CEC63C6-FF8E-4AC6-8492-E846D10B8AE4}" destId="{DC2FBCEA-7694-4483-B807-34DEC332DF42}" srcOrd="0" destOrd="0" presId="urn:microsoft.com/office/officeart/2005/8/layout/architecture+Icon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8155ABE8-EEC2-4DC5-AE39-D880D709BF1D}" type="presOf" srcId="{750CC285-E108-4CA9-8FCD-972912E16797}" destId="{81A0DC83-ECC3-4AAD-BDA9-27C929C4E2D3}" srcOrd="0" destOrd="0" presId="urn:microsoft.com/office/officeart/2005/8/layout/architecture+Icon"/>
    <dgm:cxn modelId="{E2BE12F1-A8CD-4D41-9DE6-05B12E7AA6A6}" type="presOf" srcId="{ADEDD5E1-FBB6-44DC-8EE7-50A2D9EC5B44}" destId="{38AA97D6-BC05-4DF8-8307-3605CFBD985F}" srcOrd="0" destOrd="0" presId="urn:microsoft.com/office/officeart/2005/8/layout/architecture+Icon"/>
    <dgm:cxn modelId="{71B5766E-4C81-43A6-8379-085E41DAA064}" type="presOf" srcId="{88D96294-E886-45F5-830B-64863D6D8E7D}" destId="{2A8D64FB-4E0D-4C37-B1CA-8AFFFCDA5E26}" srcOrd="0" destOrd="0" presId="urn:microsoft.com/office/officeart/2005/8/layout/architecture+Icon"/>
    <dgm:cxn modelId="{2BDC3684-90CC-4B90-A9CF-DC7C898F5D40}" type="presParOf" srcId="{DC2FBCEA-7694-4483-B807-34DEC332DF42}" destId="{A420027C-A16F-4A49-A152-EEFE388B5598}" srcOrd="0" destOrd="0" presId="urn:microsoft.com/office/officeart/2005/8/layout/architecture+Icon"/>
    <dgm:cxn modelId="{34A68FD2-EAA9-49FA-9945-6CC644669B5F}" type="presParOf" srcId="{A420027C-A16F-4A49-A152-EEFE388B5598}" destId="{6478A964-31EB-445D-9D12-4A3451A86D3C}" srcOrd="0" destOrd="0" presId="urn:microsoft.com/office/officeart/2005/8/layout/architecture+Icon"/>
    <dgm:cxn modelId="{289E68AA-877F-42CA-9CA2-8AF9597B5A59}" type="presParOf" srcId="{A420027C-A16F-4A49-A152-EEFE388B5598}" destId="{ED267084-B835-4FC5-AA81-C608D52256D4}" srcOrd="1" destOrd="0" presId="urn:microsoft.com/office/officeart/2005/8/layout/architecture+Icon"/>
    <dgm:cxn modelId="{A4DBF527-FD65-4525-8B48-04A223B8C6F0}" type="presParOf" srcId="{A420027C-A16F-4A49-A152-EEFE388B5598}" destId="{18A8D8E3-A8ED-47C4-A017-F3B30CEF0245}" srcOrd="2" destOrd="0" presId="urn:microsoft.com/office/officeart/2005/8/layout/architecture+Icon"/>
    <dgm:cxn modelId="{69592239-B7B1-4B02-A43B-63332BF67E12}" type="presParOf" srcId="{18A8D8E3-A8ED-47C4-A017-F3B30CEF0245}" destId="{CAAED129-AF7E-4B59-A49F-D785FC1311D4}" srcOrd="0" destOrd="0" presId="urn:microsoft.com/office/officeart/2005/8/layout/architecture+Icon"/>
    <dgm:cxn modelId="{CE841DFB-5B56-4ED0-B632-07B24659D158}" type="presParOf" srcId="{CAAED129-AF7E-4B59-A49F-D785FC1311D4}" destId="{38AA97D6-BC05-4DF8-8307-3605CFBD985F}" srcOrd="0" destOrd="0" presId="urn:microsoft.com/office/officeart/2005/8/layout/architecture+Icon"/>
    <dgm:cxn modelId="{1DC66151-0FCC-4685-A463-467E77B2CEA0}" type="presParOf" srcId="{CAAED129-AF7E-4B59-A49F-D785FC1311D4}" destId="{59EA9157-E59B-4665-B15F-19C018B55A6C}" srcOrd="1" destOrd="0" presId="urn:microsoft.com/office/officeart/2005/8/layout/architecture+Icon"/>
    <dgm:cxn modelId="{CD0B06E0-A0C1-4014-A5EB-841FAE71C1D6}" type="presParOf" srcId="{CAAED129-AF7E-4B59-A49F-D785FC1311D4}" destId="{7EF8FBCB-6004-40C1-836C-2D48A9FBA361}" srcOrd="2" destOrd="0" presId="urn:microsoft.com/office/officeart/2005/8/layout/architecture+Icon"/>
    <dgm:cxn modelId="{085C3F8C-89E1-46E0-AE2A-7726621DD6FD}" type="presParOf" srcId="{7EF8FBCB-6004-40C1-836C-2D48A9FBA361}" destId="{24C9CF03-A0BE-4838-A777-F09916B83E12}" srcOrd="0" destOrd="0" presId="urn:microsoft.com/office/officeart/2005/8/layout/architecture+Icon"/>
    <dgm:cxn modelId="{93C08DB5-01D0-42A8-90FD-5475123580FF}" type="presParOf" srcId="{24C9CF03-A0BE-4838-A777-F09916B83E12}" destId="{753C40B7-CE70-4C43-9890-A243E5AEF5E2}" srcOrd="0" destOrd="0" presId="urn:microsoft.com/office/officeart/2005/8/layout/architecture+Icon"/>
    <dgm:cxn modelId="{3F768CAE-D526-4021-9730-35B0C2BF9B1E}" type="presParOf" srcId="{24C9CF03-A0BE-4838-A777-F09916B83E12}" destId="{69C24633-2CD9-4FA4-A88E-8F44E1F07722}" srcOrd="1" destOrd="0" presId="urn:microsoft.com/office/officeart/2005/8/layout/architecture+Icon"/>
    <dgm:cxn modelId="{51F94369-F7EB-43DE-941A-46801FC7DD3C}" type="presParOf" srcId="{24C9CF03-A0BE-4838-A777-F09916B83E12}" destId="{48F003A3-40E4-458E-A51E-B76B7C201C5C}" srcOrd="2" destOrd="0" presId="urn:microsoft.com/office/officeart/2005/8/layout/architecture+Icon"/>
    <dgm:cxn modelId="{05545DD1-A7A1-46C7-BADF-B487A85E73B5}" type="presParOf" srcId="{48F003A3-40E4-458E-A51E-B76B7C201C5C}" destId="{98E1ED70-BDC6-4526-B4C7-E266E5B78763}" srcOrd="0" destOrd="0" presId="urn:microsoft.com/office/officeart/2005/8/layout/architecture+Icon"/>
    <dgm:cxn modelId="{A7CDA26A-5CCE-4F50-A78A-127D315CF991}" type="presParOf" srcId="{98E1ED70-BDC6-4526-B4C7-E266E5B78763}" destId="{3A63A0DC-182E-4E75-9287-AC720D90D4F8}" srcOrd="0" destOrd="0" presId="urn:microsoft.com/office/officeart/2005/8/layout/architecture+Icon"/>
    <dgm:cxn modelId="{EE2B4361-E114-413D-922B-69A1D86DE75E}" type="presParOf" srcId="{98E1ED70-BDC6-4526-B4C7-E266E5B78763}" destId="{D436FFC6-A800-4698-A82C-A81EF01F1C7D}" srcOrd="1" destOrd="0" presId="urn:microsoft.com/office/officeart/2005/8/layout/architecture+Icon"/>
    <dgm:cxn modelId="{BB74AD3A-E7A2-4AFD-B771-F81EC059DB86}" type="presParOf" srcId="{98E1ED70-BDC6-4526-B4C7-E266E5B78763}" destId="{B0512001-B467-4EBA-A03C-1F15F6BCFA83}" srcOrd="2" destOrd="0" presId="urn:microsoft.com/office/officeart/2005/8/layout/architecture+Icon"/>
    <dgm:cxn modelId="{A27B786B-CA6E-48FD-90BF-4BE558B089A2}" type="presParOf" srcId="{B0512001-B467-4EBA-A03C-1F15F6BCFA83}" destId="{6ECE7F9D-E568-47A7-8090-657B01E44FD2}" srcOrd="0" destOrd="0" presId="urn:microsoft.com/office/officeart/2005/8/layout/architecture+Icon"/>
    <dgm:cxn modelId="{AF8553CB-9F45-4EF6-A52D-DC7BA2E7B224}" type="presParOf" srcId="{6ECE7F9D-E568-47A7-8090-657B01E44FD2}" destId="{2A8D64FB-4E0D-4C37-B1CA-8AFFFCDA5E26}" srcOrd="0" destOrd="0" presId="urn:microsoft.com/office/officeart/2005/8/layout/architecture+Icon"/>
    <dgm:cxn modelId="{CCEC92BE-40F7-4854-9608-74A0FCE73EEB}" type="presParOf" srcId="{6ECE7F9D-E568-47A7-8090-657B01E44FD2}" destId="{B3C8EF02-BF3C-432F-B809-D8BF8698F47E}" srcOrd="1" destOrd="0" presId="urn:microsoft.com/office/officeart/2005/8/layout/architecture+Icon"/>
    <dgm:cxn modelId="{4D07F2CC-2128-4C1E-B759-CE8940658806}" type="presParOf" srcId="{6ECE7F9D-E568-47A7-8090-657B01E44FD2}" destId="{DCCED937-A97E-4508-953A-65CAB5021D33}" srcOrd="2" destOrd="0" presId="urn:microsoft.com/office/officeart/2005/8/layout/architecture+Icon"/>
    <dgm:cxn modelId="{44BC5AAC-35CE-459E-9127-3FF9EF95DE4B}" type="presParOf" srcId="{DCCED937-A97E-4508-953A-65CAB5021D33}" destId="{CCB8239B-BA34-41A4-A7E7-119D9A31A78E}" srcOrd="0" destOrd="0" presId="urn:microsoft.com/office/officeart/2005/8/layout/architecture+Icon"/>
    <dgm:cxn modelId="{0D1762EC-A41A-4E46-BC96-13F9B16194F6}" type="presParOf" srcId="{CCB8239B-BA34-41A4-A7E7-119D9A31A78E}" destId="{2A6E3044-8CDF-49C1-92CC-57D3C5CB2DB6}" srcOrd="0" destOrd="0" presId="urn:microsoft.com/office/officeart/2005/8/layout/architecture+Icon"/>
    <dgm:cxn modelId="{4EDEDD02-C2FA-40AB-AF8B-C1E2DB48E890}" type="presParOf" srcId="{CCB8239B-BA34-41A4-A7E7-119D9A31A78E}" destId="{0410AB5C-F70A-48E4-BBA7-BB0DFAA9B60F}" srcOrd="1" destOrd="0" presId="urn:microsoft.com/office/officeart/2005/8/layout/architecture+Icon"/>
    <dgm:cxn modelId="{F9D93000-284D-4A6F-BFC4-2A71C1D0075F}" type="presParOf" srcId="{7EF8FBCB-6004-40C1-836C-2D48A9FBA361}" destId="{F2C46077-9116-43AD-A71B-C351332C4AE0}" srcOrd="1" destOrd="0" presId="urn:microsoft.com/office/officeart/2005/8/layout/architecture+Icon"/>
    <dgm:cxn modelId="{EB7D3E09-874D-468E-9732-0BFAA433DD7A}" type="presParOf" srcId="{7EF8FBCB-6004-40C1-836C-2D48A9FBA361}" destId="{D31455E2-60D1-45F3-A9B7-DB2F16585C68}" srcOrd="2" destOrd="0" presId="urn:microsoft.com/office/officeart/2005/8/layout/architecture+Icon"/>
    <dgm:cxn modelId="{6E6A9884-03F3-4C3D-A9C0-D5060966F056}" type="presParOf" srcId="{D31455E2-60D1-45F3-A9B7-DB2F16585C68}" destId="{0FB3050D-B589-48BC-AE0A-AA5874B5FED8}" srcOrd="0" destOrd="0" presId="urn:microsoft.com/office/officeart/2005/8/layout/architecture+Icon"/>
    <dgm:cxn modelId="{C845C5D7-0A93-4DB8-9D4B-D0AAD29B7C85}" type="presParOf" srcId="{D31455E2-60D1-45F3-A9B7-DB2F16585C68}" destId="{9A8331FE-5736-49AD-BECC-5E68AD9784B7}" srcOrd="1" destOrd="0" presId="urn:microsoft.com/office/officeart/2005/8/layout/architecture+Icon"/>
    <dgm:cxn modelId="{1442E09B-E251-4896-989E-21FE1E1F83A9}" type="presParOf" srcId="{7EF8FBCB-6004-40C1-836C-2D48A9FBA361}" destId="{B69A7190-7AD5-4018-A5DE-86B222E2C452}" srcOrd="3" destOrd="0" presId="urn:microsoft.com/office/officeart/2005/8/layout/architecture+Icon"/>
    <dgm:cxn modelId="{A0C9A69F-A047-4148-9AC7-2D0927BAC99C}" type="presParOf" srcId="{7EF8FBCB-6004-40C1-836C-2D48A9FBA361}" destId="{47D37F71-BE6F-48EF-81D6-BAF23B3A4EC1}" srcOrd="4" destOrd="0" presId="urn:microsoft.com/office/officeart/2005/8/layout/architecture+Icon"/>
    <dgm:cxn modelId="{08EEA4F0-2051-48E0-997E-3301098AEE9A}" type="presParOf" srcId="{47D37F71-BE6F-48EF-81D6-BAF23B3A4EC1}" destId="{81A0DC83-ECC3-4AAD-BDA9-27C929C4E2D3}" srcOrd="0" destOrd="0" presId="urn:microsoft.com/office/officeart/2005/8/layout/architecture+Icon"/>
    <dgm:cxn modelId="{CA3B6DDD-1848-47C5-818B-7D76D5554073}" type="presParOf" srcId="{47D37F71-BE6F-48EF-81D6-BAF23B3A4EC1}" destId="{EE93C500-30C8-46D0-8599-9F47FF1E3C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B6E3476A-C6D3-4666-966E-402A813F9704}" type="presOf" srcId="{21F68997-80C8-439E-B271-4A8B4F156602}" destId="{7C85E38F-9729-4BF7-82D7-C837F3D2E167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645906F-6161-4527-B056-2F159BEA70CD}" type="presOf" srcId="{4CEC63C6-FF8E-4AC6-8492-E846D10B8AE4}" destId="{DC2FBCEA-7694-4483-B807-34DEC332DF42}" srcOrd="0" destOrd="0" presId="urn:microsoft.com/office/officeart/2005/8/layout/architecture+Icon"/>
    <dgm:cxn modelId="{B2CBB7B4-01DF-4256-9280-B49DCD9ABABD}" type="presOf" srcId="{ADEDD5E1-FBB6-44DC-8EE7-50A2D9EC5B44}" destId="{38AA97D6-BC05-4DF8-8307-3605CFBD985F}" srcOrd="0" destOrd="0" presId="urn:microsoft.com/office/officeart/2005/8/layout/architecture+Icon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1F1EBE34-F0DC-4709-8E12-E25B9E56834D}" type="presOf" srcId="{A5D31EF9-DE03-4CED-A986-E256DD671DF5}" destId="{6478A964-31EB-445D-9D12-4A3451A86D3C}" srcOrd="0" destOrd="0" presId="urn:microsoft.com/office/officeart/2005/8/layout/architecture+Icon"/>
    <dgm:cxn modelId="{B6F89B81-3F8B-4FD8-907F-A6BDAF1DCD7B}" type="presOf" srcId="{22D3F6DF-776F-40CF-A53E-C854F304DE60}" destId="{FFB483E8-350F-4DAD-8E10-77DB15C54B0F}" srcOrd="0" destOrd="0" presId="urn:microsoft.com/office/officeart/2005/8/layout/architecture+Icon"/>
    <dgm:cxn modelId="{80D0A6B3-2BDE-4BAA-9008-1563F0642FF4}" type="presOf" srcId="{793AA13C-4130-4D7E-88A1-EAD1668D1731}" destId="{3A63A0DC-182E-4E75-9287-AC720D90D4F8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6849BB6B-BDF4-4BA1-B197-7DA4FDC3342F}" type="presOf" srcId="{88D96294-E886-45F5-830B-64863D6D8E7D}" destId="{2A8D64FB-4E0D-4C37-B1CA-8AFFFCDA5E26}" srcOrd="0" destOrd="0" presId="urn:microsoft.com/office/officeart/2005/8/layout/architecture+Icon"/>
    <dgm:cxn modelId="{3EB77376-9B7D-4862-BA85-0EF7800A5890}" type="presOf" srcId="{E9D4D835-E63B-48CE-A70B-28CD296D0120}" destId="{753C40B7-CE70-4C43-9890-A243E5AEF5E2}" srcOrd="0" destOrd="0" presId="urn:microsoft.com/office/officeart/2005/8/layout/architecture+Icon"/>
    <dgm:cxn modelId="{D53709C8-CAC9-4882-9C24-0D84DFF0232D}" type="presOf" srcId="{DE45FF6A-02BE-4DBD-960A-EBF41434D832}" destId="{6461C92D-485D-43C3-8F45-18BA77B3D0A1}" srcOrd="0" destOrd="0" presId="urn:microsoft.com/office/officeart/2005/8/layout/architecture+Icon"/>
    <dgm:cxn modelId="{60F4D574-C351-4AB2-9B88-2E8E2591F556}" type="presOf" srcId="{F63F6530-09F9-459F-B601-FC383A3BC997}" destId="{88768B6E-E3E6-46A6-A444-40AD01521686}" srcOrd="0" destOrd="0" presId="urn:microsoft.com/office/officeart/2005/8/layout/architecture+Icon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D3BF8141-630A-4F71-8537-8512EA634BB4}" type="presOf" srcId="{A6BEF1BA-C141-4F89-B902-06B1257F0716}" destId="{2A6E3044-8CDF-49C1-92CC-57D3C5CB2DB6}" srcOrd="0" destOrd="0" presId="urn:microsoft.com/office/officeart/2005/8/layout/architecture+Icon"/>
    <dgm:cxn modelId="{7D9F7876-FE41-49A6-B8D3-54E2F5C99BD5}" type="presOf" srcId="{750CC285-E108-4CA9-8FCD-972912E16797}" destId="{7196DF31-6366-497B-AA87-E553EC0F0266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F664813C-522C-4A4F-B689-11D73D6F3A8A}" type="presOf" srcId="{AB032CFF-0141-423C-BCC7-49E26744869B}" destId="{0F6251B7-B9B9-41E4-9D33-7E1322AFC0FC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2161FDD7-A5BF-48AF-A958-D626A46BDBEF}" type="presParOf" srcId="{DC2FBCEA-7694-4483-B807-34DEC332DF42}" destId="{A420027C-A16F-4A49-A152-EEFE388B5598}" srcOrd="0" destOrd="0" presId="urn:microsoft.com/office/officeart/2005/8/layout/architecture+Icon"/>
    <dgm:cxn modelId="{6D176A7E-D5E5-4EB5-831E-6345814F3F5D}" type="presParOf" srcId="{A420027C-A16F-4A49-A152-EEFE388B5598}" destId="{6478A964-31EB-445D-9D12-4A3451A86D3C}" srcOrd="0" destOrd="0" presId="urn:microsoft.com/office/officeart/2005/8/layout/architecture+Icon"/>
    <dgm:cxn modelId="{A9B1BB1B-9CA4-402B-824B-B044E4AEE1D5}" type="presParOf" srcId="{A420027C-A16F-4A49-A152-EEFE388B5598}" destId="{ED267084-B835-4FC5-AA81-C608D52256D4}" srcOrd="1" destOrd="0" presId="urn:microsoft.com/office/officeart/2005/8/layout/architecture+Icon"/>
    <dgm:cxn modelId="{7045B0CA-0B89-4686-A3B4-950A53FE3224}" type="presParOf" srcId="{A420027C-A16F-4A49-A152-EEFE388B5598}" destId="{18A8D8E3-A8ED-47C4-A017-F3B30CEF0245}" srcOrd="2" destOrd="0" presId="urn:microsoft.com/office/officeart/2005/8/layout/architecture+Icon"/>
    <dgm:cxn modelId="{0C76579A-3DA4-48D9-BEEC-386A2755FA19}" type="presParOf" srcId="{18A8D8E3-A8ED-47C4-A017-F3B30CEF0245}" destId="{CAAED129-AF7E-4B59-A49F-D785FC1311D4}" srcOrd="0" destOrd="0" presId="urn:microsoft.com/office/officeart/2005/8/layout/architecture+Icon"/>
    <dgm:cxn modelId="{96A5A2CE-91F7-42C7-826D-36705F33FBF3}" type="presParOf" srcId="{CAAED129-AF7E-4B59-A49F-D785FC1311D4}" destId="{38AA97D6-BC05-4DF8-8307-3605CFBD985F}" srcOrd="0" destOrd="0" presId="urn:microsoft.com/office/officeart/2005/8/layout/architecture+Icon"/>
    <dgm:cxn modelId="{65F7D03F-A352-4A3E-A5E1-31F66FBB58CD}" type="presParOf" srcId="{CAAED129-AF7E-4B59-A49F-D785FC1311D4}" destId="{59EA9157-E59B-4665-B15F-19C018B55A6C}" srcOrd="1" destOrd="0" presId="urn:microsoft.com/office/officeart/2005/8/layout/architecture+Icon"/>
    <dgm:cxn modelId="{8B276CC8-3E1B-428A-9B3D-E9A96C316CDC}" type="presParOf" srcId="{CAAED129-AF7E-4B59-A49F-D785FC1311D4}" destId="{7EF8FBCB-6004-40C1-836C-2D48A9FBA361}" srcOrd="2" destOrd="0" presId="urn:microsoft.com/office/officeart/2005/8/layout/architecture+Icon"/>
    <dgm:cxn modelId="{1AD8485C-A986-4492-B608-2D3084CE138B}" type="presParOf" srcId="{7EF8FBCB-6004-40C1-836C-2D48A9FBA361}" destId="{24C9CF03-A0BE-4838-A777-F09916B83E12}" srcOrd="0" destOrd="0" presId="urn:microsoft.com/office/officeart/2005/8/layout/architecture+Icon"/>
    <dgm:cxn modelId="{136547AE-E332-4512-BA8B-A243EC830B9B}" type="presParOf" srcId="{24C9CF03-A0BE-4838-A777-F09916B83E12}" destId="{753C40B7-CE70-4C43-9890-A243E5AEF5E2}" srcOrd="0" destOrd="0" presId="urn:microsoft.com/office/officeart/2005/8/layout/architecture+Icon"/>
    <dgm:cxn modelId="{4528B0FF-8079-473F-8602-D01E47929B21}" type="presParOf" srcId="{24C9CF03-A0BE-4838-A777-F09916B83E12}" destId="{69C24633-2CD9-4FA4-A88E-8F44E1F07722}" srcOrd="1" destOrd="0" presId="urn:microsoft.com/office/officeart/2005/8/layout/architecture+Icon"/>
    <dgm:cxn modelId="{3CDC509E-773F-4F1A-9026-5063668B0F47}" type="presParOf" srcId="{24C9CF03-A0BE-4838-A777-F09916B83E12}" destId="{48F003A3-40E4-458E-A51E-B76B7C201C5C}" srcOrd="2" destOrd="0" presId="urn:microsoft.com/office/officeart/2005/8/layout/architecture+Icon"/>
    <dgm:cxn modelId="{23691A5E-467B-447C-8B9D-476CC1B33847}" type="presParOf" srcId="{48F003A3-40E4-458E-A51E-B76B7C201C5C}" destId="{98E1ED70-BDC6-4526-B4C7-E266E5B78763}" srcOrd="0" destOrd="0" presId="urn:microsoft.com/office/officeart/2005/8/layout/architecture+Icon"/>
    <dgm:cxn modelId="{6E537F3B-E815-427A-9F91-600EBC606750}" type="presParOf" srcId="{98E1ED70-BDC6-4526-B4C7-E266E5B78763}" destId="{3A63A0DC-182E-4E75-9287-AC720D90D4F8}" srcOrd="0" destOrd="0" presId="urn:microsoft.com/office/officeart/2005/8/layout/architecture+Icon"/>
    <dgm:cxn modelId="{57D3F330-2B62-4CF5-81CC-6441D276FD18}" type="presParOf" srcId="{98E1ED70-BDC6-4526-B4C7-E266E5B78763}" destId="{D436FFC6-A800-4698-A82C-A81EF01F1C7D}" srcOrd="1" destOrd="0" presId="urn:microsoft.com/office/officeart/2005/8/layout/architecture+Icon"/>
    <dgm:cxn modelId="{DE77BD01-31E7-4ED2-AA25-1A22BDE08019}" type="presParOf" srcId="{98E1ED70-BDC6-4526-B4C7-E266E5B78763}" destId="{B0512001-B467-4EBA-A03C-1F15F6BCFA83}" srcOrd="2" destOrd="0" presId="urn:microsoft.com/office/officeart/2005/8/layout/architecture+Icon"/>
    <dgm:cxn modelId="{9FEF523C-13DA-4EDC-823A-D751AD7A951F}" type="presParOf" srcId="{B0512001-B467-4EBA-A03C-1F15F6BCFA83}" destId="{6ECE7F9D-E568-47A7-8090-657B01E44FD2}" srcOrd="0" destOrd="0" presId="urn:microsoft.com/office/officeart/2005/8/layout/architecture+Icon"/>
    <dgm:cxn modelId="{0A2BE196-779D-43C8-AB3D-74377374EE0F}" type="presParOf" srcId="{6ECE7F9D-E568-47A7-8090-657B01E44FD2}" destId="{2A8D64FB-4E0D-4C37-B1CA-8AFFFCDA5E26}" srcOrd="0" destOrd="0" presId="urn:microsoft.com/office/officeart/2005/8/layout/architecture+Icon"/>
    <dgm:cxn modelId="{8A72756D-94CB-4BF9-894C-FFE04FA72B3A}" type="presParOf" srcId="{6ECE7F9D-E568-47A7-8090-657B01E44FD2}" destId="{B3C8EF02-BF3C-432F-B809-D8BF8698F47E}" srcOrd="1" destOrd="0" presId="urn:microsoft.com/office/officeart/2005/8/layout/architecture+Icon"/>
    <dgm:cxn modelId="{7D7A9F0F-4220-4A6E-9E30-7EC74C1586A2}" type="presParOf" srcId="{6ECE7F9D-E568-47A7-8090-657B01E44FD2}" destId="{DCCED937-A97E-4508-953A-65CAB5021D33}" srcOrd="2" destOrd="0" presId="urn:microsoft.com/office/officeart/2005/8/layout/architecture+Icon"/>
    <dgm:cxn modelId="{4C525EB7-9C27-457D-B97B-A1FB5A8FB27E}" type="presParOf" srcId="{DCCED937-A97E-4508-953A-65CAB5021D33}" destId="{CCB8239B-BA34-41A4-A7E7-119D9A31A78E}" srcOrd="0" destOrd="0" presId="urn:microsoft.com/office/officeart/2005/8/layout/architecture+Icon"/>
    <dgm:cxn modelId="{F9B0822A-61EB-4A38-BC43-2EE93AD0511C}" type="presParOf" srcId="{CCB8239B-BA34-41A4-A7E7-119D9A31A78E}" destId="{2A6E3044-8CDF-49C1-92CC-57D3C5CB2DB6}" srcOrd="0" destOrd="0" presId="urn:microsoft.com/office/officeart/2005/8/layout/architecture+Icon"/>
    <dgm:cxn modelId="{2709DE51-B70F-4ABF-BC8D-C8DC84552EF1}" type="presParOf" srcId="{CCB8239B-BA34-41A4-A7E7-119D9A31A78E}" destId="{0410AB5C-F70A-48E4-BBA7-BB0DFAA9B60F}" srcOrd="1" destOrd="0" presId="urn:microsoft.com/office/officeart/2005/8/layout/architecture+Icon"/>
    <dgm:cxn modelId="{AC587FF5-CBDF-4193-9C8B-EBD7DC4B428B}" type="presParOf" srcId="{48F003A3-40E4-458E-A51E-B76B7C201C5C}" destId="{73AC705E-59FF-4DE0-9ED8-4998B06D7B1A}" srcOrd="1" destOrd="0" presId="urn:microsoft.com/office/officeart/2005/8/layout/architecture+Icon"/>
    <dgm:cxn modelId="{0387E8B3-3252-44D1-B50B-384DFAD798E0}" type="presParOf" srcId="{48F003A3-40E4-458E-A51E-B76B7C201C5C}" destId="{F0FF2641-1797-4E2C-9904-1A4AA09083DC}" srcOrd="2" destOrd="0" presId="urn:microsoft.com/office/officeart/2005/8/layout/architecture+Icon"/>
    <dgm:cxn modelId="{900B41BE-5F6E-4426-B33C-5647A19DFD82}" type="presParOf" srcId="{F0FF2641-1797-4E2C-9904-1A4AA09083DC}" destId="{FFB483E8-350F-4DAD-8E10-77DB15C54B0F}" srcOrd="0" destOrd="0" presId="urn:microsoft.com/office/officeart/2005/8/layout/architecture+Icon"/>
    <dgm:cxn modelId="{CC15E36D-31FD-4169-8E40-758F32E88D7B}" type="presParOf" srcId="{F0FF2641-1797-4E2C-9904-1A4AA09083DC}" destId="{6574D048-B34A-44A6-B9FF-CF5AA9BBA9E4}" srcOrd="1" destOrd="0" presId="urn:microsoft.com/office/officeart/2005/8/layout/architecture+Icon"/>
    <dgm:cxn modelId="{EC7257B1-53D8-45A9-AF01-5DA2CF501A46}" type="presParOf" srcId="{F0FF2641-1797-4E2C-9904-1A4AA09083DC}" destId="{4AA6C301-33D9-44A8-A22F-8DD235C6DBE3}" srcOrd="2" destOrd="0" presId="urn:microsoft.com/office/officeart/2005/8/layout/architecture+Icon"/>
    <dgm:cxn modelId="{A4AE6765-BF6B-4FD8-90DA-741481951B65}" type="presParOf" srcId="{4AA6C301-33D9-44A8-A22F-8DD235C6DBE3}" destId="{27C6A680-95F2-40A0-B207-28F5E3FA2727}" srcOrd="0" destOrd="0" presId="urn:microsoft.com/office/officeart/2005/8/layout/architecture+Icon"/>
    <dgm:cxn modelId="{AB571B3C-2559-4161-9C0E-3464058CE24F}" type="presParOf" srcId="{27C6A680-95F2-40A0-B207-28F5E3FA2727}" destId="{88768B6E-E3E6-46A6-A444-40AD01521686}" srcOrd="0" destOrd="0" presId="urn:microsoft.com/office/officeart/2005/8/layout/architecture+Icon"/>
    <dgm:cxn modelId="{DF8C8A51-57EE-4CB8-899C-D3FEDA527A10}" type="presParOf" srcId="{27C6A680-95F2-40A0-B207-28F5E3FA2727}" destId="{FB8FD014-6ED7-4A62-80DE-F0F22862FBE4}" srcOrd="1" destOrd="0" presId="urn:microsoft.com/office/officeart/2005/8/layout/architecture+Icon"/>
    <dgm:cxn modelId="{F7A885C2-DB59-4BBE-81CC-BFD120A38FF1}" type="presParOf" srcId="{27C6A680-95F2-40A0-B207-28F5E3FA2727}" destId="{6B400957-1243-4240-A1D9-5D38478AF75A}" srcOrd="2" destOrd="0" presId="urn:microsoft.com/office/officeart/2005/8/layout/architecture+Icon"/>
    <dgm:cxn modelId="{C4F0507B-CDEF-41F5-8E9E-ED0F08280FB5}" type="presParOf" srcId="{6B400957-1243-4240-A1D9-5D38478AF75A}" destId="{46A413AD-1848-42AA-9B04-B4F42BAC611C}" srcOrd="0" destOrd="0" presId="urn:microsoft.com/office/officeart/2005/8/layout/architecture+Icon"/>
    <dgm:cxn modelId="{9424CF4A-4AAD-477F-95A0-69BA0E3E8C1A}" type="presParOf" srcId="{46A413AD-1848-42AA-9B04-B4F42BAC611C}" destId="{7C85E38F-9729-4BF7-82D7-C837F3D2E167}" srcOrd="0" destOrd="0" presId="urn:microsoft.com/office/officeart/2005/8/layout/architecture+Icon"/>
    <dgm:cxn modelId="{ED86AE3A-E1FB-47B6-8B33-39B49B03D1A6}" type="presParOf" srcId="{46A413AD-1848-42AA-9B04-B4F42BAC611C}" destId="{0BDED58C-C0E8-4243-8559-8D37FCC8C7BB}" srcOrd="1" destOrd="0" presId="urn:microsoft.com/office/officeart/2005/8/layout/architecture+Icon"/>
    <dgm:cxn modelId="{7B7C96D5-1826-4914-AFB1-DE3D6A6223BE}" type="presParOf" srcId="{48F003A3-40E4-458E-A51E-B76B7C201C5C}" destId="{ACE39213-4C9B-4B33-A66C-98E9366F845F}" srcOrd="3" destOrd="0" presId="urn:microsoft.com/office/officeart/2005/8/layout/architecture+Icon"/>
    <dgm:cxn modelId="{2E12FA57-0F03-4C91-9B35-445155B4F975}" type="presParOf" srcId="{48F003A3-40E4-458E-A51E-B76B7C201C5C}" destId="{62127723-54B4-4DFE-84A0-3F1ADF93E4C1}" srcOrd="4" destOrd="0" presId="urn:microsoft.com/office/officeart/2005/8/layout/architecture+Icon"/>
    <dgm:cxn modelId="{F1C864D9-6684-4003-9FD1-762E21C9EE9D}" type="presParOf" srcId="{62127723-54B4-4DFE-84A0-3F1ADF93E4C1}" destId="{6461C92D-485D-43C3-8F45-18BA77B3D0A1}" srcOrd="0" destOrd="0" presId="urn:microsoft.com/office/officeart/2005/8/layout/architecture+Icon"/>
    <dgm:cxn modelId="{6B592972-E881-419B-94C0-5DD592947D82}" type="presParOf" srcId="{62127723-54B4-4DFE-84A0-3F1ADF93E4C1}" destId="{3FCA5E5B-67AD-43BE-B524-2235F87D229E}" srcOrd="1" destOrd="0" presId="urn:microsoft.com/office/officeart/2005/8/layout/architecture+Icon"/>
    <dgm:cxn modelId="{228E75B8-4145-4A44-9274-6BB8A8B0BF6D}" type="presParOf" srcId="{62127723-54B4-4DFE-84A0-3F1ADF93E4C1}" destId="{2785F9CB-02DB-41A8-8E6D-3C771C652B4A}" srcOrd="2" destOrd="0" presId="urn:microsoft.com/office/officeart/2005/8/layout/architecture+Icon"/>
    <dgm:cxn modelId="{BF042DE4-9F11-4CD3-AC85-895383FDD1BF}" type="presParOf" srcId="{2785F9CB-02DB-41A8-8E6D-3C771C652B4A}" destId="{CAFA4429-5C2D-4EA7-8663-034F07BF1E85}" srcOrd="0" destOrd="0" presId="urn:microsoft.com/office/officeart/2005/8/layout/architecture+Icon"/>
    <dgm:cxn modelId="{97E1A7CB-FF23-4797-9E5F-5F46F46A1077}" type="presParOf" srcId="{CAFA4429-5C2D-4EA7-8663-034F07BF1E85}" destId="{0F6251B7-B9B9-41E4-9D33-7E1322AFC0FC}" srcOrd="0" destOrd="0" presId="urn:microsoft.com/office/officeart/2005/8/layout/architecture+Icon"/>
    <dgm:cxn modelId="{AB59DDD8-A690-4A4B-8120-EE0637DD21DF}" type="presParOf" srcId="{CAFA4429-5C2D-4EA7-8663-034F07BF1E85}" destId="{2B084384-E162-4A8E-B974-49B768E221B7}" srcOrd="1" destOrd="0" presId="urn:microsoft.com/office/officeart/2005/8/layout/architecture+Icon"/>
    <dgm:cxn modelId="{CD3FAD2F-8B95-4162-8514-AC5B1ADFD10E}" type="presParOf" srcId="{CAFA4429-5C2D-4EA7-8663-034F07BF1E85}" destId="{42F2C3CD-78EA-425D-A56A-2A03DBBA6EEF}" srcOrd="2" destOrd="0" presId="urn:microsoft.com/office/officeart/2005/8/layout/architecture+Icon"/>
    <dgm:cxn modelId="{4A1EDE11-5759-4189-B921-9EA222F0A9B8}" type="presParOf" srcId="{42F2C3CD-78EA-425D-A56A-2A03DBBA6EEF}" destId="{332B85BC-6F6F-468A-898F-21B8830BA7DB}" srcOrd="0" destOrd="0" presId="urn:microsoft.com/office/officeart/2005/8/layout/architecture+Icon"/>
    <dgm:cxn modelId="{77D9F686-F7A6-474C-8747-050FCB7D3DAE}" type="presParOf" srcId="{332B85BC-6F6F-468A-898F-21B8830BA7DB}" destId="{7196DF31-6366-497B-AA87-E553EC0F0266}" srcOrd="0" destOrd="0" presId="urn:microsoft.com/office/officeart/2005/8/layout/architecture+Icon"/>
    <dgm:cxn modelId="{7BA3B550-4C95-4E06-A846-CAD3E987BA6B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Gestion Containeurs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1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2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259D4E1E-9A6C-44AE-95F4-595BDA7B8D8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D66E8ABE-68D3-463A-B806-E52896C134BB}" type="parTrans" cxnId="{C6FD0122-399F-4D83-8645-E0833BA46A17}">
      <dgm:prSet/>
      <dgm:spPr/>
      <dgm:t>
        <a:bodyPr/>
        <a:lstStyle/>
        <a:p>
          <a:endParaRPr lang="fr-FR"/>
        </a:p>
      </dgm:t>
    </dgm:pt>
    <dgm:pt modelId="{D2DFD8E0-6B43-4FC8-9C76-58F9A66C5D86}" type="sibTrans" cxnId="{C6FD0122-399F-4D83-8645-E0833BA46A17}">
      <dgm:prSet/>
      <dgm:spPr/>
      <dgm:t>
        <a:bodyPr/>
        <a:lstStyle/>
        <a:p>
          <a:endParaRPr lang="fr-FR"/>
        </a:p>
      </dgm:t>
    </dgm:pt>
    <dgm:pt modelId="{AE0E4FE4-5564-455E-B09E-14FD9711CA6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0B18E685-F2F1-4948-BB98-EE4BC7FBB51C}" type="parTrans" cxnId="{EC92E760-76C3-4CB2-A3D6-E6DDFB542B95}">
      <dgm:prSet/>
      <dgm:spPr/>
      <dgm:t>
        <a:bodyPr/>
        <a:lstStyle/>
        <a:p>
          <a:endParaRPr lang="fr-FR"/>
        </a:p>
      </dgm:t>
    </dgm:pt>
    <dgm:pt modelId="{A1198D7B-B6C7-4BCE-AF86-DEE429CC899E}" type="sibTrans" cxnId="{EC92E760-76C3-4CB2-A3D6-E6DDFB542B95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C13DB12F-4661-48FB-B249-2E6CF04FCED5}" type="pres">
      <dgm:prSet presAssocID="{793AA13C-4130-4D7E-88A1-EAD1668D1731}" presName="vertThree" presStyleCnt="0"/>
      <dgm:spPr/>
    </dgm:pt>
    <dgm:pt modelId="{3C47D861-06C9-4CC3-96E5-1945DC033C9B}" type="pres">
      <dgm:prSet presAssocID="{793AA13C-4130-4D7E-88A1-EAD1668D173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A0D0D1-793B-46A4-9B47-11EF89D3AA04}" type="pres">
      <dgm:prSet presAssocID="{793AA13C-4130-4D7E-88A1-EAD1668D1731}" presName="horzThree" presStyleCnt="0"/>
      <dgm:spPr/>
    </dgm:pt>
    <dgm:pt modelId="{09C5BFE1-AAA8-4A44-8BA5-BFC31CCA421A}" type="pres">
      <dgm:prSet presAssocID="{422C85AE-05FB-4427-A74A-4757B23C7951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C38288-3628-42D3-A1D0-879F34B758B1}" type="pres">
      <dgm:prSet presAssocID="{21F68997-80C8-439E-B271-4A8B4F156602}" presName="parTransThree" presStyleCnt="0"/>
      <dgm:spPr/>
    </dgm:pt>
    <dgm:pt modelId="{9A8331FE-5736-49AD-BECC-5E68AD9784B7}" type="pres">
      <dgm:prSet presAssocID="{21F68997-80C8-439E-B271-4A8B4F156602}" presName="horzThree" presStyleCnt="0"/>
      <dgm:spPr/>
    </dgm:pt>
    <dgm:pt modelId="{5E653ECC-BBF5-4E86-93F6-D6F0A2348C68}" type="pres">
      <dgm:prSet presAssocID="{259D4E1E-9A6C-44AE-95F4-595BDA7B8D82}" presName="vertFour" presStyleCnt="0">
        <dgm:presLayoutVars>
          <dgm:chPref val="3"/>
        </dgm:presLayoutVars>
      </dgm:prSet>
      <dgm:spPr/>
    </dgm:pt>
    <dgm:pt modelId="{2F94DD08-CCEB-4AAD-B19D-DD0BB62AFF74}" type="pres">
      <dgm:prSet presAssocID="{259D4E1E-9A6C-44AE-95F4-595BDA7B8D82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226B52-7B81-472C-8B2B-5A3203A8A4F2}" type="pres">
      <dgm:prSet presAssocID="{259D4E1E-9A6C-44AE-95F4-595BDA7B8D82}" presName="horzFour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9B5D52-9787-4FD4-8521-CAA0847A0C96}" type="pres">
      <dgm:prSet presAssocID="{750CC285-E108-4CA9-8FCD-972912E16797}" presName="parTransThree" presStyleCnt="0"/>
      <dgm:spPr/>
    </dgm:pt>
    <dgm:pt modelId="{EE93C500-30C8-46D0-8599-9F47FF1E3C04}" type="pres">
      <dgm:prSet presAssocID="{750CC285-E108-4CA9-8FCD-972912E16797}" presName="horzThree" presStyleCnt="0"/>
      <dgm:spPr/>
    </dgm:pt>
    <dgm:pt modelId="{216AFAB9-8FC6-4AEE-A737-37940B7CDD25}" type="pres">
      <dgm:prSet presAssocID="{AE0E4FE4-5564-455E-B09E-14FD9711CA63}" presName="vertFour" presStyleCnt="0">
        <dgm:presLayoutVars>
          <dgm:chPref val="3"/>
        </dgm:presLayoutVars>
      </dgm:prSet>
      <dgm:spPr/>
    </dgm:pt>
    <dgm:pt modelId="{3710832E-1664-4EE1-AD19-AE1F37C15FB7}" type="pres">
      <dgm:prSet presAssocID="{AE0E4FE4-5564-455E-B09E-14FD9711CA63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DC2B59-F080-4730-8F0C-2E47A828145E}" type="pres">
      <dgm:prSet presAssocID="{AE0E4FE4-5564-455E-B09E-14FD9711CA63}" presName="horzFour" presStyleCnt="0"/>
      <dgm:spPr/>
    </dgm:pt>
  </dgm:ptLst>
  <dgm:cxnLst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EC92E760-76C3-4CB2-A3D6-E6DDFB542B95}" srcId="{750CC285-E108-4CA9-8FCD-972912E16797}" destId="{AE0E4FE4-5564-455E-B09E-14FD9711CA63}" srcOrd="0" destOrd="0" parTransId="{0B18E685-F2F1-4948-BB98-EE4BC7FBB51C}" sibTransId="{A1198D7B-B6C7-4BCE-AF86-DEE429CC899E}"/>
    <dgm:cxn modelId="{065B4A3B-1D87-468F-9E76-B2412D091EB5}" type="presOf" srcId="{AE0E4FE4-5564-455E-B09E-14FD9711CA63}" destId="{3710832E-1664-4EE1-AD19-AE1F37C15FB7}" srcOrd="0" destOrd="0" presId="urn:microsoft.com/office/officeart/2005/8/layout/architecture+Icon"/>
    <dgm:cxn modelId="{13BAC0C2-2B65-40C6-9A70-C5785214987F}" type="presOf" srcId="{259D4E1E-9A6C-44AE-95F4-595BDA7B8D82}" destId="{2F94DD08-CCEB-4AAD-B19D-DD0BB62AFF74}" srcOrd="0" destOrd="0" presId="urn:microsoft.com/office/officeart/2005/8/layout/architecture+Icon"/>
    <dgm:cxn modelId="{C228CC8C-9576-4D49-9211-D4A08490495B}" type="presOf" srcId="{A5D31EF9-DE03-4CED-A986-E256DD671DF5}" destId="{6478A964-31EB-445D-9D12-4A3451A86D3C}" srcOrd="0" destOrd="0" presId="urn:microsoft.com/office/officeart/2005/8/layout/architecture+Icon"/>
    <dgm:cxn modelId="{C6FD0122-399F-4D83-8645-E0833BA46A17}" srcId="{21F68997-80C8-439E-B271-4A8B4F156602}" destId="{259D4E1E-9A6C-44AE-95F4-595BDA7B8D82}" srcOrd="0" destOrd="0" parTransId="{D66E8ABE-68D3-463A-B806-E52896C134BB}" sibTransId="{D2DFD8E0-6B43-4FC8-9C76-58F9A66C5D86}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EFF8F611-4199-4759-9BE6-0662E96722B3}" type="presOf" srcId="{21F68997-80C8-439E-B271-4A8B4F156602}" destId="{0FB3050D-B589-48BC-AE0A-AA5874B5FED8}" srcOrd="0" destOrd="0" presId="urn:microsoft.com/office/officeart/2005/8/layout/architecture+Icon"/>
    <dgm:cxn modelId="{0D01297C-B36A-4380-A317-348FA0AF48AC}" type="presOf" srcId="{ADEDD5E1-FBB6-44DC-8EE7-50A2D9EC5B44}" destId="{38AA97D6-BC05-4DF8-8307-3605CFBD985F}" srcOrd="0" destOrd="0" presId="urn:microsoft.com/office/officeart/2005/8/layout/architecture+Icon"/>
    <dgm:cxn modelId="{C72FFB5A-A6A7-4EF0-906F-6191151D2293}" type="presOf" srcId="{793AA13C-4130-4D7E-88A1-EAD1668D1731}" destId="{3C47D861-06C9-4CC3-96E5-1945DC033C9B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12BE8014-02DA-432C-BB29-5ABD14D45B23}" type="presOf" srcId="{4CEC63C6-FF8E-4AC6-8492-E846D10B8AE4}" destId="{DC2FBCEA-7694-4483-B807-34DEC332DF42}" srcOrd="0" destOrd="0" presId="urn:microsoft.com/office/officeart/2005/8/layout/architecture+Icon"/>
    <dgm:cxn modelId="{28C131C6-4F98-4E30-B502-8BD765B9A6B1}" type="presOf" srcId="{750CC285-E108-4CA9-8FCD-972912E16797}" destId="{81A0DC83-ECC3-4AAD-BDA9-27C929C4E2D3}" srcOrd="0" destOrd="0" presId="urn:microsoft.com/office/officeart/2005/8/layout/architecture+Icon"/>
    <dgm:cxn modelId="{96F7DFDE-57B0-47BF-9508-C6C8ECF6E77D}" srcId="{ADEDD5E1-FBB6-44DC-8EE7-50A2D9EC5B44}" destId="{793AA13C-4130-4D7E-88A1-EAD1668D1731}" srcOrd="0" destOrd="0" parTransId="{5625F234-AE12-46F9-A8A8-7B53280FCB82}" sibTransId="{422C85AE-05FB-4427-A74A-4757B23C7951}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DE63F96E-0B32-406C-8CFB-423A05CEC156}" type="presParOf" srcId="{DC2FBCEA-7694-4483-B807-34DEC332DF42}" destId="{A420027C-A16F-4A49-A152-EEFE388B5598}" srcOrd="0" destOrd="0" presId="urn:microsoft.com/office/officeart/2005/8/layout/architecture+Icon"/>
    <dgm:cxn modelId="{909BF88E-71D6-494B-B710-BBB6D05FA03C}" type="presParOf" srcId="{A420027C-A16F-4A49-A152-EEFE388B5598}" destId="{6478A964-31EB-445D-9D12-4A3451A86D3C}" srcOrd="0" destOrd="0" presId="urn:microsoft.com/office/officeart/2005/8/layout/architecture+Icon"/>
    <dgm:cxn modelId="{53631DE2-2354-4603-BF89-1DE6870C26A0}" type="presParOf" srcId="{A420027C-A16F-4A49-A152-EEFE388B5598}" destId="{ED267084-B835-4FC5-AA81-C608D52256D4}" srcOrd="1" destOrd="0" presId="urn:microsoft.com/office/officeart/2005/8/layout/architecture+Icon"/>
    <dgm:cxn modelId="{F37276B2-0702-4A34-AC4A-4C6E19B7C841}" type="presParOf" srcId="{A420027C-A16F-4A49-A152-EEFE388B5598}" destId="{18A8D8E3-A8ED-47C4-A017-F3B30CEF0245}" srcOrd="2" destOrd="0" presId="urn:microsoft.com/office/officeart/2005/8/layout/architecture+Icon"/>
    <dgm:cxn modelId="{897A7E11-2AF8-4F50-9218-2CB1CFD66182}" type="presParOf" srcId="{18A8D8E3-A8ED-47C4-A017-F3B30CEF0245}" destId="{CAAED129-AF7E-4B59-A49F-D785FC1311D4}" srcOrd="0" destOrd="0" presId="urn:microsoft.com/office/officeart/2005/8/layout/architecture+Icon"/>
    <dgm:cxn modelId="{06E67AF2-582F-4D57-95E2-3E53766B6E67}" type="presParOf" srcId="{CAAED129-AF7E-4B59-A49F-D785FC1311D4}" destId="{38AA97D6-BC05-4DF8-8307-3605CFBD985F}" srcOrd="0" destOrd="0" presId="urn:microsoft.com/office/officeart/2005/8/layout/architecture+Icon"/>
    <dgm:cxn modelId="{5E7552B1-98D4-4DED-844C-7072C0310619}" type="presParOf" srcId="{CAAED129-AF7E-4B59-A49F-D785FC1311D4}" destId="{59EA9157-E59B-4665-B15F-19C018B55A6C}" srcOrd="1" destOrd="0" presId="urn:microsoft.com/office/officeart/2005/8/layout/architecture+Icon"/>
    <dgm:cxn modelId="{94829E6A-2C0E-430C-915D-868D8BC77953}" type="presParOf" srcId="{CAAED129-AF7E-4B59-A49F-D785FC1311D4}" destId="{7EF8FBCB-6004-40C1-836C-2D48A9FBA361}" srcOrd="2" destOrd="0" presId="urn:microsoft.com/office/officeart/2005/8/layout/architecture+Icon"/>
    <dgm:cxn modelId="{3D2CD7BC-86F9-4898-9526-707A8F351E5B}" type="presParOf" srcId="{7EF8FBCB-6004-40C1-836C-2D48A9FBA361}" destId="{C13DB12F-4661-48FB-B249-2E6CF04FCED5}" srcOrd="0" destOrd="0" presId="urn:microsoft.com/office/officeart/2005/8/layout/architecture+Icon"/>
    <dgm:cxn modelId="{A4CC5503-5C68-42A5-BA63-A8785702DF47}" type="presParOf" srcId="{C13DB12F-4661-48FB-B249-2E6CF04FCED5}" destId="{3C47D861-06C9-4CC3-96E5-1945DC033C9B}" srcOrd="0" destOrd="0" presId="urn:microsoft.com/office/officeart/2005/8/layout/architecture+Icon"/>
    <dgm:cxn modelId="{E815ADEF-23A1-459D-9A94-569CE93D05AC}" type="presParOf" srcId="{C13DB12F-4661-48FB-B249-2E6CF04FCED5}" destId="{B5A0D0D1-793B-46A4-9B47-11EF89D3AA04}" srcOrd="1" destOrd="0" presId="urn:microsoft.com/office/officeart/2005/8/layout/architecture+Icon"/>
    <dgm:cxn modelId="{DC6ED73D-3049-458D-9641-2C446C1FA337}" type="presParOf" srcId="{7EF8FBCB-6004-40C1-836C-2D48A9FBA361}" destId="{09C5BFE1-AAA8-4A44-8BA5-BFC31CCA421A}" srcOrd="1" destOrd="0" presId="urn:microsoft.com/office/officeart/2005/8/layout/architecture+Icon"/>
    <dgm:cxn modelId="{542D6034-320E-4753-80A8-9110AEFB0EA3}" type="presParOf" srcId="{7EF8FBCB-6004-40C1-836C-2D48A9FBA361}" destId="{D31455E2-60D1-45F3-A9B7-DB2F16585C68}" srcOrd="2" destOrd="0" presId="urn:microsoft.com/office/officeart/2005/8/layout/architecture+Icon"/>
    <dgm:cxn modelId="{B32C8F54-996A-491C-9451-2E5D8428131F}" type="presParOf" srcId="{D31455E2-60D1-45F3-A9B7-DB2F16585C68}" destId="{0FB3050D-B589-48BC-AE0A-AA5874B5FED8}" srcOrd="0" destOrd="0" presId="urn:microsoft.com/office/officeart/2005/8/layout/architecture+Icon"/>
    <dgm:cxn modelId="{AE32BA37-468F-43AF-82BE-BBE6C754E22D}" type="presParOf" srcId="{D31455E2-60D1-45F3-A9B7-DB2F16585C68}" destId="{09C38288-3628-42D3-A1D0-879F34B758B1}" srcOrd="1" destOrd="0" presId="urn:microsoft.com/office/officeart/2005/8/layout/architecture+Icon"/>
    <dgm:cxn modelId="{4204F075-33ED-488B-9FA8-3622AFC4CAAD}" type="presParOf" srcId="{D31455E2-60D1-45F3-A9B7-DB2F16585C68}" destId="{9A8331FE-5736-49AD-BECC-5E68AD9784B7}" srcOrd="2" destOrd="0" presId="urn:microsoft.com/office/officeart/2005/8/layout/architecture+Icon"/>
    <dgm:cxn modelId="{9FAA6B95-BDEC-4C97-AFA3-572B2F97E602}" type="presParOf" srcId="{9A8331FE-5736-49AD-BECC-5E68AD9784B7}" destId="{5E653ECC-BBF5-4E86-93F6-D6F0A2348C68}" srcOrd="0" destOrd="0" presId="urn:microsoft.com/office/officeart/2005/8/layout/architecture+Icon"/>
    <dgm:cxn modelId="{F96A58F0-D2F4-4235-B4A9-B1B2B9DE5BEC}" type="presParOf" srcId="{5E653ECC-BBF5-4E86-93F6-D6F0A2348C68}" destId="{2F94DD08-CCEB-4AAD-B19D-DD0BB62AFF74}" srcOrd="0" destOrd="0" presId="urn:microsoft.com/office/officeart/2005/8/layout/architecture+Icon"/>
    <dgm:cxn modelId="{6C66E5BF-4F3C-4324-B8B8-5FDC476632CF}" type="presParOf" srcId="{5E653ECC-BBF5-4E86-93F6-D6F0A2348C68}" destId="{6C226B52-7B81-472C-8B2B-5A3203A8A4F2}" srcOrd="1" destOrd="0" presId="urn:microsoft.com/office/officeart/2005/8/layout/architecture+Icon"/>
    <dgm:cxn modelId="{540CB0DF-BE34-4760-8748-4FCCA88E5640}" type="presParOf" srcId="{7EF8FBCB-6004-40C1-836C-2D48A9FBA361}" destId="{B69A7190-7AD5-4018-A5DE-86B222E2C452}" srcOrd="3" destOrd="0" presId="urn:microsoft.com/office/officeart/2005/8/layout/architecture+Icon"/>
    <dgm:cxn modelId="{C8CC15A7-716B-4A8A-936A-B5A4A4937718}" type="presParOf" srcId="{7EF8FBCB-6004-40C1-836C-2D48A9FBA361}" destId="{47D37F71-BE6F-48EF-81D6-BAF23B3A4EC1}" srcOrd="4" destOrd="0" presId="urn:microsoft.com/office/officeart/2005/8/layout/architecture+Icon"/>
    <dgm:cxn modelId="{37DD8412-7BCF-4A8B-83AE-C505B97D06D5}" type="presParOf" srcId="{47D37F71-BE6F-48EF-81D6-BAF23B3A4EC1}" destId="{81A0DC83-ECC3-4AAD-BDA9-27C929C4E2D3}" srcOrd="0" destOrd="0" presId="urn:microsoft.com/office/officeart/2005/8/layout/architecture+Icon"/>
    <dgm:cxn modelId="{9DDF1AEE-FB32-4CE8-96EE-6D6D38E84AE0}" type="presParOf" srcId="{47D37F71-BE6F-48EF-81D6-BAF23B3A4EC1}" destId="{9B9B5D52-9787-4FD4-8521-CAA0847A0C96}" srcOrd="1" destOrd="0" presId="urn:microsoft.com/office/officeart/2005/8/layout/architecture+Icon"/>
    <dgm:cxn modelId="{6183925E-277A-40D4-81CC-E7A62AC46567}" type="presParOf" srcId="{47D37F71-BE6F-48EF-81D6-BAF23B3A4EC1}" destId="{EE93C500-30C8-46D0-8599-9F47FF1E3C04}" srcOrd="2" destOrd="0" presId="urn:microsoft.com/office/officeart/2005/8/layout/architecture+Icon"/>
    <dgm:cxn modelId="{B68FE4FC-421F-453F-8727-946B02224893}" type="presParOf" srcId="{EE93C500-30C8-46D0-8599-9F47FF1E3C04}" destId="{216AFAB9-8FC6-4AEE-A737-37940B7CDD25}" srcOrd="0" destOrd="0" presId="urn:microsoft.com/office/officeart/2005/8/layout/architecture+Icon"/>
    <dgm:cxn modelId="{6C80F9F6-484D-43CD-B50C-2261D0578D80}" type="presParOf" srcId="{216AFAB9-8FC6-4AEE-A737-37940B7CDD25}" destId="{3710832E-1664-4EE1-AD19-AE1F37C15FB7}" srcOrd="0" destOrd="0" presId="urn:microsoft.com/office/officeart/2005/8/layout/architecture+Icon"/>
    <dgm:cxn modelId="{4075A6F7-C3E6-427A-95C3-D1D94A64CFCD}" type="presParOf" srcId="{216AFAB9-8FC6-4AEE-A737-37940B7CDD25}" destId="{2ADC2B59-F080-4730-8F0C-2E47A828145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430964"/>
          <a:ext cx="6095333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8873" y="3449504"/>
        <a:ext cx="6058253" cy="595935"/>
      </dsp:txXfrm>
    </dsp:sp>
    <dsp:sp modelId="{38AA97D6-BC05-4DF8-8307-3605CFBD985F}">
      <dsp:nvSpPr>
        <dsp:cNvPr id="0" name=""/>
        <dsp:cNvSpPr/>
      </dsp:nvSpPr>
      <dsp:spPr>
        <a:xfrm>
          <a:off x="333" y="2744775"/>
          <a:ext cx="6095333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8873" y="2763315"/>
        <a:ext cx="6058253" cy="595935"/>
      </dsp:txXfrm>
    </dsp:sp>
    <dsp:sp modelId="{753C40B7-CE70-4C43-9890-A243E5AEF5E2}">
      <dsp:nvSpPr>
        <dsp:cNvPr id="0" name=""/>
        <dsp:cNvSpPr/>
      </dsp:nvSpPr>
      <dsp:spPr>
        <a:xfrm>
          <a:off x="333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Hyperviseur</a:t>
          </a:r>
          <a:endParaRPr lang="fr-FR" sz="2600" kern="1200" dirty="0"/>
        </a:p>
      </dsp:txBody>
      <dsp:txXfrm>
        <a:off x="18873" y="2077126"/>
        <a:ext cx="1939357" cy="595935"/>
      </dsp:txXfrm>
    </dsp:sp>
    <dsp:sp modelId="{3A63A0DC-182E-4E75-9287-AC720D90D4F8}">
      <dsp:nvSpPr>
        <dsp:cNvPr id="0" name=""/>
        <dsp:cNvSpPr/>
      </dsp:nvSpPr>
      <dsp:spPr>
        <a:xfrm>
          <a:off x="333" y="1372397"/>
          <a:ext cx="1976437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Matériel V1</a:t>
          </a:r>
          <a:endParaRPr lang="fr-FR" sz="2600" kern="1200" dirty="0"/>
        </a:p>
      </dsp:txBody>
      <dsp:txXfrm>
        <a:off x="18873" y="1390937"/>
        <a:ext cx="1939357" cy="595935"/>
      </dsp:txXfrm>
    </dsp:sp>
    <dsp:sp modelId="{2A8D64FB-4E0D-4C37-B1CA-8AFFFCDA5E26}">
      <dsp:nvSpPr>
        <dsp:cNvPr id="0" name=""/>
        <dsp:cNvSpPr/>
      </dsp:nvSpPr>
      <dsp:spPr>
        <a:xfrm>
          <a:off x="333" y="686208"/>
          <a:ext cx="1976437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OS 1</a:t>
          </a:r>
          <a:endParaRPr lang="fr-FR" sz="2600" kern="1200" dirty="0"/>
        </a:p>
      </dsp:txBody>
      <dsp:txXfrm>
        <a:off x="18873" y="704748"/>
        <a:ext cx="1939357" cy="595935"/>
      </dsp:txXfrm>
    </dsp:sp>
    <dsp:sp modelId="{2A6E3044-8CDF-49C1-92CC-57D3C5CB2DB6}">
      <dsp:nvSpPr>
        <dsp:cNvPr id="0" name=""/>
        <dsp:cNvSpPr/>
      </dsp:nvSpPr>
      <dsp:spPr>
        <a:xfrm>
          <a:off x="333" y="19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A</a:t>
          </a:r>
          <a:endParaRPr lang="fr-FR" sz="2600" kern="1200" dirty="0"/>
        </a:p>
      </dsp:txBody>
      <dsp:txXfrm>
        <a:off x="18873" y="18559"/>
        <a:ext cx="1939357" cy="595935"/>
      </dsp:txXfrm>
    </dsp:sp>
    <dsp:sp modelId="{0FB3050D-B589-48BC-AE0A-AA5874B5FED8}">
      <dsp:nvSpPr>
        <dsp:cNvPr id="0" name=""/>
        <dsp:cNvSpPr/>
      </dsp:nvSpPr>
      <dsp:spPr>
        <a:xfrm>
          <a:off x="2059781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B</a:t>
          </a:r>
          <a:endParaRPr lang="fr-FR" sz="2600" kern="1200" dirty="0"/>
        </a:p>
      </dsp:txBody>
      <dsp:txXfrm>
        <a:off x="2078321" y="2077126"/>
        <a:ext cx="1939357" cy="595935"/>
      </dsp:txXfrm>
    </dsp:sp>
    <dsp:sp modelId="{81A0DC83-ECC3-4AAD-BDA9-27C929C4E2D3}">
      <dsp:nvSpPr>
        <dsp:cNvPr id="0" name=""/>
        <dsp:cNvSpPr/>
      </dsp:nvSpPr>
      <dsp:spPr>
        <a:xfrm>
          <a:off x="4119229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C</a:t>
          </a:r>
          <a:endParaRPr lang="fr-FR" sz="2600" kern="1200" dirty="0"/>
        </a:p>
      </dsp:txBody>
      <dsp:txXfrm>
        <a:off x="4137769" y="2077126"/>
        <a:ext cx="1939357" cy="595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1092" y="3430964"/>
          <a:ext cx="6093815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9632" y="3449504"/>
        <a:ext cx="6056735" cy="595935"/>
      </dsp:txXfrm>
    </dsp:sp>
    <dsp:sp modelId="{38AA97D6-BC05-4DF8-8307-3605CFBD985F}">
      <dsp:nvSpPr>
        <dsp:cNvPr id="0" name=""/>
        <dsp:cNvSpPr/>
      </dsp:nvSpPr>
      <dsp:spPr>
        <a:xfrm>
          <a:off x="1092" y="2744775"/>
          <a:ext cx="6093815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9632" y="2763315"/>
        <a:ext cx="6056735" cy="595935"/>
      </dsp:txXfrm>
    </dsp:sp>
    <dsp:sp modelId="{753C40B7-CE70-4C43-9890-A243E5AEF5E2}">
      <dsp:nvSpPr>
        <dsp:cNvPr id="0" name=""/>
        <dsp:cNvSpPr/>
      </dsp:nvSpPr>
      <dsp:spPr>
        <a:xfrm>
          <a:off x="1092" y="2058586"/>
          <a:ext cx="6093815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Hyperviseur</a:t>
          </a:r>
          <a:endParaRPr lang="fr-FR" sz="2700" kern="1200" dirty="0"/>
        </a:p>
      </dsp:txBody>
      <dsp:txXfrm>
        <a:off x="19632" y="2077126"/>
        <a:ext cx="6056735" cy="595935"/>
      </dsp:txXfrm>
    </dsp:sp>
    <dsp:sp modelId="{3A63A0DC-182E-4E75-9287-AC720D90D4F8}">
      <dsp:nvSpPr>
        <dsp:cNvPr id="0" name=""/>
        <dsp:cNvSpPr/>
      </dsp:nvSpPr>
      <dsp:spPr>
        <a:xfrm>
          <a:off x="1092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V1</a:t>
          </a:r>
          <a:endParaRPr lang="fr-FR" sz="2700" kern="1200" dirty="0"/>
        </a:p>
      </dsp:txBody>
      <dsp:txXfrm>
        <a:off x="19632" y="1390937"/>
        <a:ext cx="1966146" cy="595935"/>
      </dsp:txXfrm>
    </dsp:sp>
    <dsp:sp modelId="{2A8D64FB-4E0D-4C37-B1CA-8AFFFCDA5E26}">
      <dsp:nvSpPr>
        <dsp:cNvPr id="0" name=""/>
        <dsp:cNvSpPr/>
      </dsp:nvSpPr>
      <dsp:spPr>
        <a:xfrm>
          <a:off x="1092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1</a:t>
          </a:r>
          <a:endParaRPr lang="fr-FR" sz="2700" kern="1200" dirty="0"/>
        </a:p>
      </dsp:txBody>
      <dsp:txXfrm>
        <a:off x="19632" y="704748"/>
        <a:ext cx="1966146" cy="595935"/>
      </dsp:txXfrm>
    </dsp:sp>
    <dsp:sp modelId="{2A6E3044-8CDF-49C1-92CC-57D3C5CB2DB6}">
      <dsp:nvSpPr>
        <dsp:cNvPr id="0" name=""/>
        <dsp:cNvSpPr/>
      </dsp:nvSpPr>
      <dsp:spPr>
        <a:xfrm>
          <a:off x="1092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A</a:t>
          </a:r>
          <a:endParaRPr lang="fr-FR" sz="2700" kern="1200" dirty="0"/>
        </a:p>
      </dsp:txBody>
      <dsp:txXfrm>
        <a:off x="19632" y="18559"/>
        <a:ext cx="1966146" cy="595935"/>
      </dsp:txXfrm>
    </dsp:sp>
    <dsp:sp modelId="{FFB483E8-350F-4DAD-8E10-77DB15C54B0F}">
      <dsp:nvSpPr>
        <dsp:cNvPr id="0" name=""/>
        <dsp:cNvSpPr/>
      </dsp:nvSpPr>
      <dsp:spPr>
        <a:xfrm>
          <a:off x="2046386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V2</a:t>
          </a:r>
          <a:endParaRPr lang="fr-FR" sz="2700" kern="1200" dirty="0"/>
        </a:p>
      </dsp:txBody>
      <dsp:txXfrm>
        <a:off x="2064926" y="1390937"/>
        <a:ext cx="1966146" cy="595935"/>
      </dsp:txXfrm>
    </dsp:sp>
    <dsp:sp modelId="{88768B6E-E3E6-46A6-A444-40AD01521686}">
      <dsp:nvSpPr>
        <dsp:cNvPr id="0" name=""/>
        <dsp:cNvSpPr/>
      </dsp:nvSpPr>
      <dsp:spPr>
        <a:xfrm>
          <a:off x="2046386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2</a:t>
          </a:r>
          <a:endParaRPr lang="fr-FR" sz="2700" kern="1200" dirty="0"/>
        </a:p>
      </dsp:txBody>
      <dsp:txXfrm>
        <a:off x="2064926" y="704748"/>
        <a:ext cx="1966146" cy="595935"/>
      </dsp:txXfrm>
    </dsp:sp>
    <dsp:sp modelId="{7C85E38F-9729-4BF7-82D7-C837F3D2E167}">
      <dsp:nvSpPr>
        <dsp:cNvPr id="0" name=""/>
        <dsp:cNvSpPr/>
      </dsp:nvSpPr>
      <dsp:spPr>
        <a:xfrm>
          <a:off x="2046386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B</a:t>
          </a:r>
          <a:endParaRPr lang="fr-FR" sz="2700" kern="1200" dirty="0"/>
        </a:p>
      </dsp:txBody>
      <dsp:txXfrm>
        <a:off x="2064926" y="18559"/>
        <a:ext cx="1966146" cy="595935"/>
      </dsp:txXfrm>
    </dsp:sp>
    <dsp:sp modelId="{6461C92D-485D-43C3-8F45-18BA77B3D0A1}">
      <dsp:nvSpPr>
        <dsp:cNvPr id="0" name=""/>
        <dsp:cNvSpPr/>
      </dsp:nvSpPr>
      <dsp:spPr>
        <a:xfrm>
          <a:off x="4091681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V3</a:t>
          </a:r>
          <a:endParaRPr lang="fr-FR" sz="2700" kern="1200" dirty="0"/>
        </a:p>
      </dsp:txBody>
      <dsp:txXfrm>
        <a:off x="4110221" y="1390937"/>
        <a:ext cx="1966146" cy="595935"/>
      </dsp:txXfrm>
    </dsp:sp>
    <dsp:sp modelId="{0F6251B7-B9B9-41E4-9D33-7E1322AFC0FC}">
      <dsp:nvSpPr>
        <dsp:cNvPr id="0" name=""/>
        <dsp:cNvSpPr/>
      </dsp:nvSpPr>
      <dsp:spPr>
        <a:xfrm>
          <a:off x="4091681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3</a:t>
          </a:r>
          <a:endParaRPr lang="fr-FR" sz="2700" kern="1200" dirty="0"/>
        </a:p>
      </dsp:txBody>
      <dsp:txXfrm>
        <a:off x="4110221" y="704748"/>
        <a:ext cx="1966146" cy="595935"/>
      </dsp:txXfrm>
    </dsp:sp>
    <dsp:sp modelId="{7196DF31-6366-497B-AA87-E553EC0F0266}">
      <dsp:nvSpPr>
        <dsp:cNvPr id="0" name=""/>
        <dsp:cNvSpPr/>
      </dsp:nvSpPr>
      <dsp:spPr>
        <a:xfrm>
          <a:off x="4091681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C</a:t>
          </a:r>
          <a:endParaRPr lang="fr-FR" sz="2700" kern="1200" dirty="0"/>
        </a:p>
      </dsp:txBody>
      <dsp:txXfrm>
        <a:off x="4110221" y="18559"/>
        <a:ext cx="1966146" cy="595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107866"/>
          <a:ext cx="6095333" cy="95547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Matériel</a:t>
          </a:r>
          <a:endParaRPr lang="fr-FR" sz="4100" kern="1200" dirty="0"/>
        </a:p>
      </dsp:txBody>
      <dsp:txXfrm>
        <a:off x="28318" y="3135851"/>
        <a:ext cx="6039363" cy="899506"/>
      </dsp:txXfrm>
    </dsp:sp>
    <dsp:sp modelId="{38AA97D6-BC05-4DF8-8307-3605CFBD985F}">
      <dsp:nvSpPr>
        <dsp:cNvPr id="0" name=""/>
        <dsp:cNvSpPr/>
      </dsp:nvSpPr>
      <dsp:spPr>
        <a:xfrm>
          <a:off x="333" y="2072130"/>
          <a:ext cx="6095333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OS</a:t>
          </a:r>
          <a:endParaRPr lang="fr-FR" sz="4100" kern="1200" dirty="0"/>
        </a:p>
      </dsp:txBody>
      <dsp:txXfrm>
        <a:off x="28318" y="2100115"/>
        <a:ext cx="6039363" cy="899506"/>
      </dsp:txXfrm>
    </dsp:sp>
    <dsp:sp modelId="{3C47D861-06C9-4CC3-96E5-1945DC033C9B}">
      <dsp:nvSpPr>
        <dsp:cNvPr id="0" name=""/>
        <dsp:cNvSpPr/>
      </dsp:nvSpPr>
      <dsp:spPr>
        <a:xfrm>
          <a:off x="333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Gestion Containeurs</a:t>
          </a:r>
          <a:endParaRPr lang="fr-FR" sz="2500" kern="1200" dirty="0"/>
        </a:p>
      </dsp:txBody>
      <dsp:txXfrm>
        <a:off x="28318" y="1064378"/>
        <a:ext cx="1920467" cy="899506"/>
      </dsp:txXfrm>
    </dsp:sp>
    <dsp:sp modelId="{0FB3050D-B589-48BC-AE0A-AA5874B5FED8}">
      <dsp:nvSpPr>
        <dsp:cNvPr id="0" name=""/>
        <dsp:cNvSpPr/>
      </dsp:nvSpPr>
      <dsp:spPr>
        <a:xfrm>
          <a:off x="2059781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1</a:t>
          </a:r>
          <a:endParaRPr lang="fr-FR" sz="2500" kern="1200" dirty="0"/>
        </a:p>
      </dsp:txBody>
      <dsp:txXfrm>
        <a:off x="2087766" y="1064378"/>
        <a:ext cx="1920467" cy="899506"/>
      </dsp:txXfrm>
    </dsp:sp>
    <dsp:sp modelId="{2F94DD08-CCEB-4AAD-B19D-DD0BB62AFF74}">
      <dsp:nvSpPr>
        <dsp:cNvPr id="0" name=""/>
        <dsp:cNvSpPr/>
      </dsp:nvSpPr>
      <dsp:spPr>
        <a:xfrm>
          <a:off x="2059781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A</a:t>
          </a:r>
          <a:endParaRPr lang="fr-FR" sz="2500" kern="1200" dirty="0"/>
        </a:p>
      </dsp:txBody>
      <dsp:txXfrm>
        <a:off x="2087766" y="28641"/>
        <a:ext cx="1920467" cy="899506"/>
      </dsp:txXfrm>
    </dsp:sp>
    <dsp:sp modelId="{81A0DC83-ECC3-4AAD-BDA9-27C929C4E2D3}">
      <dsp:nvSpPr>
        <dsp:cNvPr id="0" name=""/>
        <dsp:cNvSpPr/>
      </dsp:nvSpPr>
      <dsp:spPr>
        <a:xfrm>
          <a:off x="4119229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2</a:t>
          </a:r>
          <a:endParaRPr lang="fr-FR" sz="2500" kern="1200" dirty="0"/>
        </a:p>
      </dsp:txBody>
      <dsp:txXfrm>
        <a:off x="4147214" y="1064378"/>
        <a:ext cx="1920467" cy="899506"/>
      </dsp:txXfrm>
    </dsp:sp>
    <dsp:sp modelId="{3710832E-1664-4EE1-AD19-AE1F37C15FB7}">
      <dsp:nvSpPr>
        <dsp:cNvPr id="0" name=""/>
        <dsp:cNvSpPr/>
      </dsp:nvSpPr>
      <dsp:spPr>
        <a:xfrm>
          <a:off x="4119229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B</a:t>
          </a:r>
          <a:endParaRPr lang="fr-FR" sz="2500" kern="1200" dirty="0"/>
        </a:p>
      </dsp:txBody>
      <dsp:txXfrm>
        <a:off x="4147214" y="28641"/>
        <a:ext cx="1920467" cy="89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95035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25770790"/>
              </p:ext>
            </p:extLst>
          </p:nvPr>
        </p:nvGraphicFramePr>
        <p:xfrm>
          <a:off x="251520" y="980728"/>
          <a:ext cx="8532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70420107"/>
              </p:ext>
            </p:extLst>
          </p:nvPr>
        </p:nvGraphicFramePr>
        <p:xfrm>
          <a:off x="899592" y="2636912"/>
          <a:ext cx="74888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13645970"/>
              </p:ext>
            </p:extLst>
          </p:nvPr>
        </p:nvGraphicFramePr>
        <p:xfrm>
          <a:off x="827584" y="461570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515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85583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83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576938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78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3776929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06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3758022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0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age 1"/>
          <p:cNvSpPr/>
          <p:nvPr/>
        </p:nvSpPr>
        <p:spPr>
          <a:xfrm>
            <a:off x="395536" y="980728"/>
            <a:ext cx="8280920" cy="187220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?</a:t>
            </a:r>
            <a:endParaRPr lang="fr-FR" sz="4400" dirty="0"/>
          </a:p>
        </p:txBody>
      </p:sp>
      <p:sp>
        <p:nvSpPr>
          <p:cNvPr id="3" name="Nuage 2"/>
          <p:cNvSpPr/>
          <p:nvPr/>
        </p:nvSpPr>
        <p:spPr>
          <a:xfrm>
            <a:off x="378590" y="3861048"/>
            <a:ext cx="8280920" cy="187220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?</a:t>
            </a:r>
            <a:endParaRPr lang="fr-FR" sz="4400" dirty="0"/>
          </a:p>
        </p:txBody>
      </p:sp>
      <p:sp>
        <p:nvSpPr>
          <p:cNvPr id="4" name="Émoticône 3"/>
          <p:cNvSpPr/>
          <p:nvPr/>
        </p:nvSpPr>
        <p:spPr>
          <a:xfrm>
            <a:off x="3995936" y="188640"/>
            <a:ext cx="720080" cy="7200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619672" y="2492896"/>
            <a:ext cx="2160240" cy="15121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Géoserveur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48064" y="2492896"/>
            <a:ext cx="2160240" cy="15121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Géoserveur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3419872" y="5301208"/>
            <a:ext cx="1872208" cy="122413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PgSQL</a:t>
            </a:r>
            <a:r>
              <a:rPr lang="fr-FR" dirty="0" smtClean="0"/>
              <a:t> + </a:t>
            </a:r>
            <a:r>
              <a:rPr lang="fr-FR" dirty="0" err="1" smtClean="0"/>
              <a:t>PostGIS</a:t>
            </a:r>
            <a:endParaRPr lang="fr-FR" dirty="0"/>
          </a:p>
        </p:txBody>
      </p:sp>
      <p:cxnSp>
        <p:nvCxnSpPr>
          <p:cNvPr id="9" name="Connecteur droit 8"/>
          <p:cNvCxnSpPr>
            <a:stCxn id="5" idx="2"/>
            <a:endCxn id="7" idx="1"/>
          </p:cNvCxnSpPr>
          <p:nvPr/>
        </p:nvCxnSpPr>
        <p:spPr>
          <a:xfrm>
            <a:off x="2699792" y="4005064"/>
            <a:ext cx="1656184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6" idx="2"/>
            <a:endCxn id="7" idx="1"/>
          </p:cNvCxnSpPr>
          <p:nvPr/>
        </p:nvCxnSpPr>
        <p:spPr>
          <a:xfrm flipH="1">
            <a:off x="4355976" y="4005064"/>
            <a:ext cx="1872208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4"/>
            <a:endCxn id="5" idx="0"/>
          </p:cNvCxnSpPr>
          <p:nvPr/>
        </p:nvCxnSpPr>
        <p:spPr>
          <a:xfrm flipH="1">
            <a:off x="2699792" y="908720"/>
            <a:ext cx="1656184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4" idx="4"/>
            <a:endCxn id="6" idx="0"/>
          </p:cNvCxnSpPr>
          <p:nvPr/>
        </p:nvCxnSpPr>
        <p:spPr>
          <a:xfrm>
            <a:off x="4355976" y="908720"/>
            <a:ext cx="1872208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3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835696" y="917104"/>
            <a:ext cx="1872208" cy="936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A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148064" y="917104"/>
            <a:ext cx="18722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B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83568" y="2979084"/>
            <a:ext cx="187220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C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732240" y="3059208"/>
            <a:ext cx="1872208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743641" y="4772655"/>
            <a:ext cx="1872208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E</a:t>
            </a:r>
            <a:endParaRPr lang="fr-FR" dirty="0"/>
          </a:p>
        </p:txBody>
      </p:sp>
      <p:cxnSp>
        <p:nvCxnSpPr>
          <p:cNvPr id="8" name="Connecteur droit 7"/>
          <p:cNvCxnSpPr>
            <a:stCxn id="2" idx="2"/>
            <a:endCxn id="4" idx="0"/>
          </p:cNvCxnSpPr>
          <p:nvPr/>
        </p:nvCxnSpPr>
        <p:spPr>
          <a:xfrm flipH="1">
            <a:off x="1619672" y="1853208"/>
            <a:ext cx="1152128" cy="112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1619672" y="3915188"/>
            <a:ext cx="2232248" cy="132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" idx="3"/>
            <a:endCxn id="3" idx="1"/>
          </p:cNvCxnSpPr>
          <p:nvPr/>
        </p:nvCxnSpPr>
        <p:spPr>
          <a:xfrm>
            <a:off x="3707904" y="13851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3" idx="2"/>
          </p:cNvCxnSpPr>
          <p:nvPr/>
        </p:nvCxnSpPr>
        <p:spPr>
          <a:xfrm>
            <a:off x="6084168" y="1853208"/>
            <a:ext cx="1872208" cy="135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6" idx="3"/>
            <a:endCxn id="5" idx="2"/>
          </p:cNvCxnSpPr>
          <p:nvPr/>
        </p:nvCxnSpPr>
        <p:spPr>
          <a:xfrm flipV="1">
            <a:off x="5615849" y="3995312"/>
            <a:ext cx="2052495" cy="124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2" idx="2"/>
            <a:endCxn id="6" idx="0"/>
          </p:cNvCxnSpPr>
          <p:nvPr/>
        </p:nvCxnSpPr>
        <p:spPr>
          <a:xfrm>
            <a:off x="2771800" y="1853208"/>
            <a:ext cx="1907945" cy="291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2" idx="2"/>
            <a:endCxn id="5" idx="1"/>
          </p:cNvCxnSpPr>
          <p:nvPr/>
        </p:nvCxnSpPr>
        <p:spPr>
          <a:xfrm>
            <a:off x="2771800" y="1853208"/>
            <a:ext cx="3960440" cy="167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3" idx="2"/>
            <a:endCxn id="4" idx="3"/>
          </p:cNvCxnSpPr>
          <p:nvPr/>
        </p:nvCxnSpPr>
        <p:spPr>
          <a:xfrm flipH="1">
            <a:off x="2555776" y="1853208"/>
            <a:ext cx="3528392" cy="159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" idx="2"/>
            <a:endCxn id="6" idx="0"/>
          </p:cNvCxnSpPr>
          <p:nvPr/>
        </p:nvCxnSpPr>
        <p:spPr>
          <a:xfrm flipH="1">
            <a:off x="4679745" y="1853208"/>
            <a:ext cx="1404423" cy="291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4" idx="3"/>
            <a:endCxn id="5" idx="1"/>
          </p:cNvCxnSpPr>
          <p:nvPr/>
        </p:nvCxnSpPr>
        <p:spPr>
          <a:xfrm>
            <a:off x="2555776" y="3447136"/>
            <a:ext cx="4176464" cy="8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4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835696" y="917104"/>
            <a:ext cx="1872208" cy="936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A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148064" y="917104"/>
            <a:ext cx="18722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B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70961" y="2826810"/>
            <a:ext cx="187220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C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876256" y="2877568"/>
            <a:ext cx="1872208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743641" y="4772655"/>
            <a:ext cx="1872208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03848" y="2492896"/>
            <a:ext cx="3024336" cy="15024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EAI</a:t>
            </a:r>
            <a:endParaRPr lang="fr-FR" sz="4400" dirty="0"/>
          </a:p>
        </p:txBody>
      </p:sp>
      <p:cxnSp>
        <p:nvCxnSpPr>
          <p:cNvPr id="11" name="Connecteur droit 10"/>
          <p:cNvCxnSpPr>
            <a:stCxn id="2" idx="2"/>
          </p:cNvCxnSpPr>
          <p:nvPr/>
        </p:nvCxnSpPr>
        <p:spPr>
          <a:xfrm>
            <a:off x="2771800" y="1853208"/>
            <a:ext cx="972108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3" idx="2"/>
          </p:cNvCxnSpPr>
          <p:nvPr/>
        </p:nvCxnSpPr>
        <p:spPr>
          <a:xfrm flipH="1">
            <a:off x="5615849" y="1853208"/>
            <a:ext cx="468319" cy="6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7" idx="1"/>
          </p:cNvCxnSpPr>
          <p:nvPr/>
        </p:nvCxnSpPr>
        <p:spPr>
          <a:xfrm flipV="1">
            <a:off x="2543169" y="3244104"/>
            <a:ext cx="660679" cy="5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0"/>
            <a:endCxn id="7" idx="2"/>
          </p:cNvCxnSpPr>
          <p:nvPr/>
        </p:nvCxnSpPr>
        <p:spPr>
          <a:xfrm flipV="1">
            <a:off x="4679745" y="3995312"/>
            <a:ext cx="36271" cy="7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5" idx="1"/>
            <a:endCxn id="7" idx="3"/>
          </p:cNvCxnSpPr>
          <p:nvPr/>
        </p:nvCxnSpPr>
        <p:spPr>
          <a:xfrm flipH="1" flipV="1">
            <a:off x="6228184" y="3244104"/>
            <a:ext cx="648072" cy="10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043608" y="449052"/>
            <a:ext cx="1872208" cy="936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A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642096" y="491818"/>
            <a:ext cx="18722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B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62577" y="4772655"/>
            <a:ext cx="187220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C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34665" y="4772655"/>
            <a:ext cx="1872208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743641" y="4772655"/>
            <a:ext cx="1872208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E</a:t>
            </a:r>
            <a:endParaRPr lang="fr-FR" dirty="0"/>
          </a:p>
        </p:txBody>
      </p:sp>
      <p:cxnSp>
        <p:nvCxnSpPr>
          <p:cNvPr id="8" name="Connecteur droit 7"/>
          <p:cNvCxnSpPr>
            <a:stCxn id="2" idx="2"/>
            <a:endCxn id="4" idx="0"/>
          </p:cNvCxnSpPr>
          <p:nvPr/>
        </p:nvCxnSpPr>
        <p:spPr>
          <a:xfrm flipH="1">
            <a:off x="1598681" y="1385156"/>
            <a:ext cx="381031" cy="338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" idx="3"/>
            <a:endCxn id="3" idx="1"/>
          </p:cNvCxnSpPr>
          <p:nvPr/>
        </p:nvCxnSpPr>
        <p:spPr>
          <a:xfrm>
            <a:off x="2915816" y="917104"/>
            <a:ext cx="3726280" cy="4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2" idx="2"/>
            <a:endCxn id="6" idx="0"/>
          </p:cNvCxnSpPr>
          <p:nvPr/>
        </p:nvCxnSpPr>
        <p:spPr>
          <a:xfrm>
            <a:off x="1979712" y="1385156"/>
            <a:ext cx="2700033" cy="338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2" idx="2"/>
          </p:cNvCxnSpPr>
          <p:nvPr/>
        </p:nvCxnSpPr>
        <p:spPr>
          <a:xfrm>
            <a:off x="1979712" y="1385156"/>
            <a:ext cx="5400600" cy="338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3" idx="2"/>
            <a:endCxn id="4" idx="0"/>
          </p:cNvCxnSpPr>
          <p:nvPr/>
        </p:nvCxnSpPr>
        <p:spPr>
          <a:xfrm flipH="1">
            <a:off x="1598681" y="1427922"/>
            <a:ext cx="5979519" cy="33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" idx="2"/>
            <a:endCxn id="6" idx="0"/>
          </p:cNvCxnSpPr>
          <p:nvPr/>
        </p:nvCxnSpPr>
        <p:spPr>
          <a:xfrm flipH="1">
            <a:off x="4679745" y="1427922"/>
            <a:ext cx="2898455" cy="33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539552" y="1988840"/>
            <a:ext cx="7992888" cy="1969266"/>
          </a:xfrm>
          <a:prstGeom prst="roundRect">
            <a:avLst/>
          </a:prstGeom>
          <a:solidFill>
            <a:srgbClr val="000000">
              <a:alpha val="45098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ESB</a:t>
            </a:r>
            <a:endParaRPr lang="fr-FR" sz="4800" dirty="0"/>
          </a:p>
        </p:txBody>
      </p:sp>
      <p:cxnSp>
        <p:nvCxnSpPr>
          <p:cNvPr id="32" name="Connecteur droit 31"/>
          <p:cNvCxnSpPr>
            <a:stCxn id="3" idx="2"/>
            <a:endCxn id="5" idx="0"/>
          </p:cNvCxnSpPr>
          <p:nvPr/>
        </p:nvCxnSpPr>
        <p:spPr>
          <a:xfrm flipH="1">
            <a:off x="7570769" y="1427922"/>
            <a:ext cx="7431" cy="33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9640" y="2705797"/>
            <a:ext cx="230425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nominal</a:t>
            </a:r>
          </a:p>
          <a:p>
            <a:pPr algn="ctr"/>
            <a:r>
              <a:rPr lang="fr-FR" dirty="0" smtClean="0"/>
              <a:t>(service rendu)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347864" y="2705797"/>
            <a:ext cx="2304256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dégradé</a:t>
            </a:r>
          </a:p>
          <a:p>
            <a:pPr algn="ctr"/>
            <a:r>
              <a:rPr lang="fr-FR" dirty="0" smtClean="0"/>
              <a:t>(service partiel)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588224" y="2705797"/>
            <a:ext cx="230425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défaillant</a:t>
            </a:r>
          </a:p>
          <a:p>
            <a:pPr algn="ctr"/>
            <a:r>
              <a:rPr lang="fr-FR" dirty="0" smtClean="0"/>
              <a:t>(service non rendu)</a:t>
            </a:r>
            <a:endParaRPr lang="fr-FR" dirty="0"/>
          </a:p>
        </p:txBody>
      </p:sp>
      <p:cxnSp>
        <p:nvCxnSpPr>
          <p:cNvPr id="6" name="Connecteur en angle 5"/>
          <p:cNvCxnSpPr>
            <a:stCxn id="2" idx="0"/>
          </p:cNvCxnSpPr>
          <p:nvPr/>
        </p:nvCxnSpPr>
        <p:spPr>
          <a:xfrm rot="16200000" flipH="1">
            <a:off x="2190800" y="1836764"/>
            <a:ext cx="288031" cy="2026096"/>
          </a:xfrm>
          <a:prstGeom prst="bentConnector4">
            <a:avLst>
              <a:gd name="adj1" fmla="val -79366"/>
              <a:gd name="adj2" fmla="val 784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endCxn id="2" idx="2"/>
          </p:cNvCxnSpPr>
          <p:nvPr/>
        </p:nvCxnSpPr>
        <p:spPr>
          <a:xfrm rot="10800000" flipV="1">
            <a:off x="1321768" y="3569893"/>
            <a:ext cx="2026096" cy="288032"/>
          </a:xfrm>
          <a:prstGeom prst="bentConnector4">
            <a:avLst>
              <a:gd name="adj1" fmla="val 21568"/>
              <a:gd name="adj2" fmla="val 1793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4" idx="0"/>
          </p:cNvCxnSpPr>
          <p:nvPr/>
        </p:nvCxnSpPr>
        <p:spPr>
          <a:xfrm flipV="1">
            <a:off x="5645770" y="2705797"/>
            <a:ext cx="2094582" cy="294381"/>
          </a:xfrm>
          <a:prstGeom prst="bentConnector4">
            <a:avLst>
              <a:gd name="adj1" fmla="val 22497"/>
              <a:gd name="adj2" fmla="val 1776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4" idx="2"/>
          </p:cNvCxnSpPr>
          <p:nvPr/>
        </p:nvCxnSpPr>
        <p:spPr>
          <a:xfrm rot="5400000" flipH="1">
            <a:off x="6552222" y="2669795"/>
            <a:ext cx="288032" cy="2088228"/>
          </a:xfrm>
          <a:prstGeom prst="bentConnector4">
            <a:avLst>
              <a:gd name="adj1" fmla="val -79366"/>
              <a:gd name="adj2" fmla="val 775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3" idx="0"/>
          </p:cNvCxnSpPr>
          <p:nvPr/>
        </p:nvCxnSpPr>
        <p:spPr>
          <a:xfrm>
            <a:off x="3779913" y="2705797"/>
            <a:ext cx="720079" cy="12700"/>
          </a:xfrm>
          <a:prstGeom prst="bentConnector4">
            <a:avLst>
              <a:gd name="adj1" fmla="val -2630"/>
              <a:gd name="adj2" fmla="val -7145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3" idx="2"/>
          </p:cNvCxnSpPr>
          <p:nvPr/>
        </p:nvCxnSpPr>
        <p:spPr>
          <a:xfrm rot="10800000">
            <a:off x="4499993" y="3857925"/>
            <a:ext cx="576065" cy="12700"/>
          </a:xfrm>
          <a:prstGeom prst="bentConnector4">
            <a:avLst>
              <a:gd name="adj1" fmla="val -4237"/>
              <a:gd name="adj2" fmla="val -56181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2" idx="0"/>
            <a:endCxn id="4" idx="0"/>
          </p:cNvCxnSpPr>
          <p:nvPr/>
        </p:nvCxnSpPr>
        <p:spPr>
          <a:xfrm rot="5400000" flipH="1" flipV="1">
            <a:off x="4531060" y="-503495"/>
            <a:ext cx="12700" cy="6418584"/>
          </a:xfrm>
          <a:prstGeom prst="bentConnector3">
            <a:avLst>
              <a:gd name="adj1" fmla="val 156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4" idx="2"/>
            <a:endCxn id="2" idx="2"/>
          </p:cNvCxnSpPr>
          <p:nvPr/>
        </p:nvCxnSpPr>
        <p:spPr>
          <a:xfrm rot="5400000">
            <a:off x="4531060" y="648633"/>
            <a:ext cx="12700" cy="6418584"/>
          </a:xfrm>
          <a:prstGeom prst="bentConnector3">
            <a:avLst>
              <a:gd name="adj1" fmla="val 114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347864" y="26064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113131" y="1251047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328118" y="1988840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5364088" y="198884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272587" y="551723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473961" y="422108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685928" y="4738272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433459" y="4149080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6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Affichage à l'écran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57</cp:revision>
  <dcterms:created xsi:type="dcterms:W3CDTF">2014-10-18T15:15:25Z</dcterms:created>
  <dcterms:modified xsi:type="dcterms:W3CDTF">2014-11-19T11:26:51Z</dcterms:modified>
</cp:coreProperties>
</file>