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61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2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72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1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82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0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3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4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65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EEBD-DB93-4DB6-9ADA-68547254FD74}" type="datetimeFigureOut">
              <a:rPr lang="fr-FR" smtClean="0"/>
              <a:t>18/10/2014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4706A-0673-4C5F-8CBC-B7267C4739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5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43808" y="2276872"/>
            <a:ext cx="3168352" cy="158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236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3059832" y="946626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Client</a:t>
            </a:r>
            <a:endParaRPr lang="fr-FR" sz="4000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059832" y="3356992"/>
            <a:ext cx="2448272" cy="12961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/>
              <a:t>Serveur</a:t>
            </a:r>
            <a:endParaRPr lang="fr-FR" sz="4000" dirty="0"/>
          </a:p>
        </p:txBody>
      </p:sp>
      <p:cxnSp>
        <p:nvCxnSpPr>
          <p:cNvPr id="5" name="Connecteur droit avec flèche 4"/>
          <p:cNvCxnSpPr>
            <a:stCxn id="3" idx="1"/>
            <a:endCxn id="4" idx="1"/>
          </p:cNvCxnSpPr>
          <p:nvPr/>
        </p:nvCxnSpPr>
        <p:spPr>
          <a:xfrm rot="10800000">
            <a:off x="3059832" y="1594698"/>
            <a:ext cx="12700" cy="2410366"/>
          </a:xfrm>
          <a:prstGeom prst="curvedConnector3">
            <a:avLst>
              <a:gd name="adj1" fmla="val 605454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4" idx="2"/>
            <a:endCxn id="3" idx="0"/>
          </p:cNvCxnSpPr>
          <p:nvPr/>
        </p:nvCxnSpPr>
        <p:spPr>
          <a:xfrm>
            <a:off x="4283968" y="2242770"/>
            <a:ext cx="0" cy="1114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044143" y="159469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 : requête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499992" y="261521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dirty="0" smtClean="0"/>
              <a:t> : réponse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698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Duportal Damien</dc:creator>
  <cp:lastModifiedBy>Duportal Damien</cp:lastModifiedBy>
  <cp:revision>3</cp:revision>
  <dcterms:created xsi:type="dcterms:W3CDTF">2014-10-18T15:15:25Z</dcterms:created>
  <dcterms:modified xsi:type="dcterms:W3CDTF">2014-10-18T15:18:44Z</dcterms:modified>
</cp:coreProperties>
</file>