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35596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1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5439" y="2829282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 1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19672" y="4445318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1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4085959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55577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2" idx="0"/>
          </p:cNvCxnSpPr>
          <p:nvPr/>
        </p:nvCxnSpPr>
        <p:spPr>
          <a:xfrm flipH="1">
            <a:off x="2339752" y="896365"/>
            <a:ext cx="1838477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 flipH="1">
            <a:off x="1492596" y="2188259"/>
            <a:ext cx="847156" cy="641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1492596" y="3655472"/>
            <a:ext cx="1603240" cy="78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3095836" y="5271508"/>
            <a:ext cx="0" cy="38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3436811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2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478811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2</a:t>
            </a:r>
            <a:endParaRPr lang="fr-FR" sz="2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111788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3</a:t>
            </a:r>
            <a:endParaRPr lang="fr-FR" sz="2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853773" y="4446062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2</a:t>
            </a:r>
            <a:endParaRPr lang="fr-FR" sz="2400" dirty="0"/>
          </a:p>
        </p:txBody>
      </p:sp>
      <p:sp>
        <p:nvSpPr>
          <p:cNvPr id="33" name="Cylindre 32"/>
          <p:cNvSpPr/>
          <p:nvPr/>
        </p:nvSpPr>
        <p:spPr>
          <a:xfrm>
            <a:off x="579613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33" idx="1"/>
          </p:cNvCxnSpPr>
          <p:nvPr/>
        </p:nvCxnSpPr>
        <p:spPr>
          <a:xfrm>
            <a:off x="6329937" y="5272252"/>
            <a:ext cx="6259" cy="388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2"/>
            <a:endCxn id="32" idx="0"/>
          </p:cNvCxnSpPr>
          <p:nvPr/>
        </p:nvCxnSpPr>
        <p:spPr>
          <a:xfrm>
            <a:off x="4283968" y="3689930"/>
            <a:ext cx="2045969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4" idx="2"/>
            <a:endCxn id="32" idx="0"/>
          </p:cNvCxnSpPr>
          <p:nvPr/>
        </p:nvCxnSpPr>
        <p:spPr>
          <a:xfrm flipH="1">
            <a:off x="6329937" y="3689930"/>
            <a:ext cx="629008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2"/>
            <a:endCxn id="22" idx="0"/>
          </p:cNvCxnSpPr>
          <p:nvPr/>
        </p:nvCxnSpPr>
        <p:spPr>
          <a:xfrm>
            <a:off x="2339752" y="2188259"/>
            <a:ext cx="194421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2" idx="2"/>
            <a:endCxn id="6" idx="0"/>
          </p:cNvCxnSpPr>
          <p:nvPr/>
        </p:nvCxnSpPr>
        <p:spPr>
          <a:xfrm flipH="1">
            <a:off x="3095836" y="3689930"/>
            <a:ext cx="1188132" cy="755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3" idx="2"/>
            <a:endCxn id="24" idx="0"/>
          </p:cNvCxnSpPr>
          <p:nvPr/>
        </p:nvCxnSpPr>
        <p:spPr>
          <a:xfrm>
            <a:off x="6192269" y="2188259"/>
            <a:ext cx="76667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3" idx="0"/>
            <a:endCxn id="7" idx="5"/>
          </p:cNvCxnSpPr>
          <p:nvPr/>
        </p:nvCxnSpPr>
        <p:spPr>
          <a:xfrm flipH="1" flipV="1">
            <a:off x="4623746" y="896365"/>
            <a:ext cx="1568523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11560" y="764704"/>
            <a:ext cx="41764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b" anchorCtr="1"/>
          <a:lstStyle/>
          <a:p>
            <a:pPr algn="ctr"/>
            <a:r>
              <a:rPr lang="fr-FR" sz="2400" dirty="0" smtClean="0"/>
              <a:t>Système</a:t>
            </a:r>
          </a:p>
          <a:p>
            <a:pPr algn="ctr"/>
            <a:r>
              <a:rPr lang="fr-FR" sz="2400" dirty="0" smtClean="0"/>
              <a:t>d’Information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52778" y="1143697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Personnel</a:t>
            </a:r>
            <a:endParaRPr lang="fr-FR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52777" y="3176972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Matériel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52778" y="2153606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Logiciel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52778" y="4229981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Données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15881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88024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84168" y="14034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3082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3473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84168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195736" y="1412776"/>
            <a:ext cx="4896544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cases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75656" y="1124744"/>
            <a:ext cx="2304256" cy="1656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3789040"/>
            <a:ext cx="230425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processus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52120" y="3789040"/>
            <a:ext cx="2304256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déploiement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124744"/>
            <a:ext cx="2304256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69640" y="2705797"/>
            <a:ext cx="230425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nominal</a:t>
            </a:r>
          </a:p>
          <a:p>
            <a:pPr algn="ctr"/>
            <a:r>
              <a:rPr lang="fr-FR" dirty="0" smtClean="0"/>
              <a:t>(service rendu)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347864" y="2705797"/>
            <a:ext cx="2304256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dégradé</a:t>
            </a:r>
          </a:p>
          <a:p>
            <a:pPr algn="ctr"/>
            <a:r>
              <a:rPr lang="fr-FR" dirty="0" smtClean="0"/>
              <a:t>(service partiel)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588224" y="2705797"/>
            <a:ext cx="230425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défaillant</a:t>
            </a:r>
          </a:p>
          <a:p>
            <a:pPr algn="ctr"/>
            <a:r>
              <a:rPr lang="fr-FR" dirty="0" smtClean="0"/>
              <a:t>(service non rendu)</a:t>
            </a:r>
            <a:endParaRPr lang="fr-FR" dirty="0"/>
          </a:p>
        </p:txBody>
      </p:sp>
      <p:cxnSp>
        <p:nvCxnSpPr>
          <p:cNvPr id="6" name="Connecteur en angle 5"/>
          <p:cNvCxnSpPr>
            <a:stCxn id="2" idx="0"/>
          </p:cNvCxnSpPr>
          <p:nvPr/>
        </p:nvCxnSpPr>
        <p:spPr>
          <a:xfrm rot="16200000" flipH="1">
            <a:off x="2190800" y="1836764"/>
            <a:ext cx="288031" cy="2026096"/>
          </a:xfrm>
          <a:prstGeom prst="bentConnector4">
            <a:avLst>
              <a:gd name="adj1" fmla="val -79366"/>
              <a:gd name="adj2" fmla="val 784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endCxn id="2" idx="2"/>
          </p:cNvCxnSpPr>
          <p:nvPr/>
        </p:nvCxnSpPr>
        <p:spPr>
          <a:xfrm rot="10800000" flipV="1">
            <a:off x="1321768" y="3569893"/>
            <a:ext cx="2026096" cy="288032"/>
          </a:xfrm>
          <a:prstGeom prst="bentConnector4">
            <a:avLst>
              <a:gd name="adj1" fmla="val 21568"/>
              <a:gd name="adj2" fmla="val 1793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endCxn id="4" idx="0"/>
          </p:cNvCxnSpPr>
          <p:nvPr/>
        </p:nvCxnSpPr>
        <p:spPr>
          <a:xfrm flipV="1">
            <a:off x="5645770" y="2705797"/>
            <a:ext cx="2094582" cy="294381"/>
          </a:xfrm>
          <a:prstGeom prst="bentConnector4">
            <a:avLst>
              <a:gd name="adj1" fmla="val 22497"/>
              <a:gd name="adj2" fmla="val 1776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4" idx="2"/>
          </p:cNvCxnSpPr>
          <p:nvPr/>
        </p:nvCxnSpPr>
        <p:spPr>
          <a:xfrm rot="5400000" flipH="1">
            <a:off x="6552222" y="2669795"/>
            <a:ext cx="288032" cy="2088228"/>
          </a:xfrm>
          <a:prstGeom prst="bentConnector4">
            <a:avLst>
              <a:gd name="adj1" fmla="val -79366"/>
              <a:gd name="adj2" fmla="val 775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endCxn id="3" idx="0"/>
          </p:cNvCxnSpPr>
          <p:nvPr/>
        </p:nvCxnSpPr>
        <p:spPr>
          <a:xfrm>
            <a:off x="3779913" y="2705797"/>
            <a:ext cx="720079" cy="12700"/>
          </a:xfrm>
          <a:prstGeom prst="bentConnector4">
            <a:avLst>
              <a:gd name="adj1" fmla="val -2630"/>
              <a:gd name="adj2" fmla="val -71454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endCxn id="3" idx="2"/>
          </p:cNvCxnSpPr>
          <p:nvPr/>
        </p:nvCxnSpPr>
        <p:spPr>
          <a:xfrm rot="10800000">
            <a:off x="4499993" y="3857925"/>
            <a:ext cx="576065" cy="12700"/>
          </a:xfrm>
          <a:prstGeom prst="bentConnector4">
            <a:avLst>
              <a:gd name="adj1" fmla="val -4237"/>
              <a:gd name="adj2" fmla="val -561818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2" idx="0"/>
            <a:endCxn id="4" idx="0"/>
          </p:cNvCxnSpPr>
          <p:nvPr/>
        </p:nvCxnSpPr>
        <p:spPr>
          <a:xfrm rot="5400000" flipH="1" flipV="1">
            <a:off x="4531060" y="-503495"/>
            <a:ext cx="12700" cy="6418584"/>
          </a:xfrm>
          <a:prstGeom prst="bentConnector3">
            <a:avLst>
              <a:gd name="adj1" fmla="val 156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4" idx="2"/>
            <a:endCxn id="2" idx="2"/>
          </p:cNvCxnSpPr>
          <p:nvPr/>
        </p:nvCxnSpPr>
        <p:spPr>
          <a:xfrm rot="5400000">
            <a:off x="4531060" y="648633"/>
            <a:ext cx="12700" cy="6418584"/>
          </a:xfrm>
          <a:prstGeom prst="bentConnector3">
            <a:avLst>
              <a:gd name="adj1" fmla="val 114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347864" y="26064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3113131" y="1251047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1328118" y="1988840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5364088" y="198884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3272587" y="551723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1473961" y="4221088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3685928" y="4738272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5433459" y="4149080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466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Affichage à l'écran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34</cp:revision>
  <dcterms:created xsi:type="dcterms:W3CDTF">2014-10-18T15:15:25Z</dcterms:created>
  <dcterms:modified xsi:type="dcterms:W3CDTF">2014-11-14T17:06:30Z</dcterms:modified>
</cp:coreProperties>
</file>