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</a:t>
            </a:r>
            <a:r>
              <a:rPr lang="fr-FR" sz="2400" dirty="0" smtClean="0"/>
              <a:t>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</a:t>
            </a:r>
            <a:r>
              <a:rPr lang="fr-FR" sz="2400" dirty="0" smtClean="0"/>
              <a:t>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</a:t>
            </a:r>
            <a:r>
              <a:rPr lang="fr-FR" sz="2400" dirty="0" smtClean="0"/>
              <a:t>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27</cp:revision>
  <dcterms:created xsi:type="dcterms:W3CDTF">2014-10-18T15:15:25Z</dcterms:created>
  <dcterms:modified xsi:type="dcterms:W3CDTF">2014-10-19T19:39:11Z</dcterms:modified>
</cp:coreProperties>
</file>