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Couche de virtualisation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2D3F6DF-776F-40CF-A53E-C854F304DE60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2</a:t>
          </a:r>
          <a:endParaRPr lang="fr-FR" dirty="0"/>
        </a:p>
      </dgm:t>
    </dgm:pt>
    <dgm:pt modelId="{4AD4F92A-D9E0-4AC8-A949-B05C93CF1A76}" type="parTrans" cxnId="{234B9FBA-91A7-447A-B845-45898735717D}">
      <dgm:prSet/>
      <dgm:spPr/>
      <dgm:t>
        <a:bodyPr/>
        <a:lstStyle/>
        <a:p>
          <a:endParaRPr lang="fr-FR"/>
        </a:p>
      </dgm:t>
    </dgm:pt>
    <dgm:pt modelId="{22A6E746-C36C-48DA-A0D5-AEE251550292}" type="sibTrans" cxnId="{234B9FBA-91A7-447A-B845-45898735717D}">
      <dgm:prSet/>
      <dgm:spPr/>
      <dgm:t>
        <a:bodyPr/>
        <a:lstStyle/>
        <a:p>
          <a:endParaRPr lang="fr-FR"/>
        </a:p>
      </dgm:t>
    </dgm:pt>
    <dgm:pt modelId="{12DB9BF7-C4CD-4A61-A9AB-51D10D36F2BE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3</a:t>
          </a:r>
          <a:endParaRPr lang="fr-FR" dirty="0"/>
        </a:p>
      </dgm:t>
    </dgm:pt>
    <dgm:pt modelId="{3920209C-2648-414C-BD90-D05B15287DA6}" type="parTrans" cxnId="{3C977DB2-CA13-464F-BA8E-657C7A56CAC6}">
      <dgm:prSet/>
      <dgm:spPr/>
      <dgm:t>
        <a:bodyPr/>
        <a:lstStyle/>
        <a:p>
          <a:endParaRPr lang="fr-FR"/>
        </a:p>
      </dgm:t>
    </dgm:pt>
    <dgm:pt modelId="{C06B9C0A-D9A2-41C9-88A0-61E9880CAC81}" type="sibTrans" cxnId="{3C977DB2-CA13-464F-BA8E-657C7A56CAC6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512001-B467-4EBA-A03C-1F15F6BCFA83}" type="pres">
      <dgm:prSet presAssocID="{793AA13C-4130-4D7E-88A1-EAD1668D1731}" presName="horzFour" presStyleCnt="0"/>
      <dgm:spPr/>
    </dgm:pt>
    <dgm:pt modelId="{73AC705E-59FF-4DE0-9ED8-4998B06D7B1A}" type="pres">
      <dgm:prSet presAssocID="{422C85AE-05FB-4427-A74A-4757B23C7951}" presName="sibSpaceFour" presStyleCnt="0"/>
      <dgm:spPr/>
    </dgm:pt>
    <dgm:pt modelId="{F0FF2641-1797-4E2C-9904-1A4AA09083DC}" type="pres">
      <dgm:prSet presAssocID="{22D3F6DF-776F-40CF-A53E-C854F304DE60}" presName="vertFour" presStyleCnt="0">
        <dgm:presLayoutVars>
          <dgm:chPref val="3"/>
        </dgm:presLayoutVars>
      </dgm:prSet>
      <dgm:spPr/>
    </dgm:pt>
    <dgm:pt modelId="{FFB483E8-350F-4DAD-8E10-77DB15C54B0F}" type="pres">
      <dgm:prSet presAssocID="{22D3F6DF-776F-40CF-A53E-C854F304DE60}" presName="txFour" presStyleLbl="node4" presStyleIdx="1" presStyleCnt="3">
        <dgm:presLayoutVars>
          <dgm:chPref val="3"/>
        </dgm:presLayoutVars>
      </dgm:prSet>
      <dgm:spPr/>
    </dgm:pt>
    <dgm:pt modelId="{4AA6C301-33D9-44A8-A22F-8DD235C6DBE3}" type="pres">
      <dgm:prSet presAssocID="{22D3F6DF-776F-40CF-A53E-C854F304DE60}" presName="horzFour" presStyleCnt="0"/>
      <dgm:spPr/>
    </dgm:pt>
    <dgm:pt modelId="{ACE39213-4C9B-4B33-A66C-98E9366F845F}" type="pres">
      <dgm:prSet presAssocID="{22A6E746-C36C-48DA-A0D5-AEE251550292}" presName="sibSpaceFour" presStyleCnt="0"/>
      <dgm:spPr/>
    </dgm:pt>
    <dgm:pt modelId="{06CA393F-24BC-4C3E-95BF-E13BCBE91FD9}" type="pres">
      <dgm:prSet presAssocID="{12DB9BF7-C4CD-4A61-A9AB-51D10D36F2BE}" presName="vertFour" presStyleCnt="0">
        <dgm:presLayoutVars>
          <dgm:chPref val="3"/>
        </dgm:presLayoutVars>
      </dgm:prSet>
      <dgm:spPr/>
    </dgm:pt>
    <dgm:pt modelId="{174503B6-F709-4B31-B8D7-51731BB0ACDA}" type="pres">
      <dgm:prSet presAssocID="{12DB9BF7-C4CD-4A61-A9AB-51D10D36F2BE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08EFCBC-1A98-46B9-AA05-E1BEB5883D04}" type="pres">
      <dgm:prSet presAssocID="{12DB9BF7-C4CD-4A61-A9AB-51D10D36F2BE}" presName="horzFour" presStyleCnt="0"/>
      <dgm:spPr/>
    </dgm:pt>
  </dgm:ptLst>
  <dgm:cxnLst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3237E485-A684-4CBA-B692-16537EC74B6B}" type="presOf" srcId="{A5D31EF9-DE03-4CED-A986-E256DD671DF5}" destId="{6478A964-31EB-445D-9D12-4A3451A86D3C}" srcOrd="0" destOrd="0" presId="urn:microsoft.com/office/officeart/2005/8/layout/architecture+Icon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F3C6C80E-B91C-44E1-A706-140F7A1BB33A}" type="presOf" srcId="{12DB9BF7-C4CD-4A61-A9AB-51D10D36F2BE}" destId="{174503B6-F709-4B31-B8D7-51731BB0ACDA}" srcOrd="0" destOrd="0" presId="urn:microsoft.com/office/officeart/2005/8/layout/architecture+Icon"/>
    <dgm:cxn modelId="{B4632078-9308-43CC-828B-065FB443FA6E}" type="presOf" srcId="{E9D4D835-E63B-48CE-A70B-28CD296D0120}" destId="{753C40B7-CE70-4C43-9890-A243E5AEF5E2}" srcOrd="0" destOrd="0" presId="urn:microsoft.com/office/officeart/2005/8/layout/architecture+Icon"/>
    <dgm:cxn modelId="{3C977DB2-CA13-464F-BA8E-657C7A56CAC6}" srcId="{E9D4D835-E63B-48CE-A70B-28CD296D0120}" destId="{12DB9BF7-C4CD-4A61-A9AB-51D10D36F2BE}" srcOrd="2" destOrd="0" parTransId="{3920209C-2648-414C-BD90-D05B15287DA6}" sibTransId="{C06B9C0A-D9A2-41C9-88A0-61E9880CAC81}"/>
    <dgm:cxn modelId="{93376A93-0E41-4B6E-A948-F8FAD68E9A10}" type="presOf" srcId="{4CEC63C6-FF8E-4AC6-8492-E846D10B8AE4}" destId="{DC2FBCEA-7694-4483-B807-34DEC332DF42}" srcOrd="0" destOrd="0" presId="urn:microsoft.com/office/officeart/2005/8/layout/architecture+Icon"/>
    <dgm:cxn modelId="{234B9FBA-91A7-447A-B845-45898735717D}" srcId="{E9D4D835-E63B-48CE-A70B-28CD296D0120}" destId="{22D3F6DF-776F-40CF-A53E-C854F304DE60}" srcOrd="1" destOrd="0" parTransId="{4AD4F92A-D9E0-4AC8-A949-B05C93CF1A76}" sibTransId="{22A6E746-C36C-48DA-A0D5-AEE251550292}"/>
    <dgm:cxn modelId="{4DB901EF-5542-4361-880C-8A7765F290B9}" type="presOf" srcId="{22D3F6DF-776F-40CF-A53E-C854F304DE60}" destId="{FFB483E8-350F-4DAD-8E10-77DB15C54B0F}" srcOrd="0" destOrd="0" presId="urn:microsoft.com/office/officeart/2005/8/layout/architecture+Icon"/>
    <dgm:cxn modelId="{CD64F2F7-3E06-4E82-89E7-491E5F517031}" type="presOf" srcId="{ADEDD5E1-FBB6-44DC-8EE7-50A2D9EC5B44}" destId="{38AA97D6-BC05-4DF8-8307-3605CFBD985F}" srcOrd="0" destOrd="0" presId="urn:microsoft.com/office/officeart/2005/8/layout/architecture+Icon"/>
    <dgm:cxn modelId="{EE0E55F2-3363-4136-B7C5-C182EE1C434F}" type="presOf" srcId="{793AA13C-4130-4D7E-88A1-EAD1668D1731}" destId="{3A63A0DC-182E-4E75-9287-AC720D90D4F8}" srcOrd="0" destOrd="0" presId="urn:microsoft.com/office/officeart/2005/8/layout/architecture+Icon"/>
    <dgm:cxn modelId="{3DAD2670-AFDD-4EB6-BE64-0FB2C4E9A4A2}" type="presParOf" srcId="{DC2FBCEA-7694-4483-B807-34DEC332DF42}" destId="{A420027C-A16F-4A49-A152-EEFE388B5598}" srcOrd="0" destOrd="0" presId="urn:microsoft.com/office/officeart/2005/8/layout/architecture+Icon"/>
    <dgm:cxn modelId="{93E586F4-6D50-4CB6-8C3B-3EEFE8C22EF3}" type="presParOf" srcId="{A420027C-A16F-4A49-A152-EEFE388B5598}" destId="{6478A964-31EB-445D-9D12-4A3451A86D3C}" srcOrd="0" destOrd="0" presId="urn:microsoft.com/office/officeart/2005/8/layout/architecture+Icon"/>
    <dgm:cxn modelId="{9AD93051-A3A7-4E47-B8E8-5C94BA46AF26}" type="presParOf" srcId="{A420027C-A16F-4A49-A152-EEFE388B5598}" destId="{ED267084-B835-4FC5-AA81-C608D52256D4}" srcOrd="1" destOrd="0" presId="urn:microsoft.com/office/officeart/2005/8/layout/architecture+Icon"/>
    <dgm:cxn modelId="{E4A5AABF-6DD0-414E-A713-7A563459DB4A}" type="presParOf" srcId="{A420027C-A16F-4A49-A152-EEFE388B5598}" destId="{18A8D8E3-A8ED-47C4-A017-F3B30CEF0245}" srcOrd="2" destOrd="0" presId="urn:microsoft.com/office/officeart/2005/8/layout/architecture+Icon"/>
    <dgm:cxn modelId="{01B0D857-5C60-4454-803E-1F9F41AD9BAD}" type="presParOf" srcId="{18A8D8E3-A8ED-47C4-A017-F3B30CEF0245}" destId="{CAAED129-AF7E-4B59-A49F-D785FC1311D4}" srcOrd="0" destOrd="0" presId="urn:microsoft.com/office/officeart/2005/8/layout/architecture+Icon"/>
    <dgm:cxn modelId="{CFD79A80-0AFE-4713-9AC1-BB9EF99B22EE}" type="presParOf" srcId="{CAAED129-AF7E-4B59-A49F-D785FC1311D4}" destId="{38AA97D6-BC05-4DF8-8307-3605CFBD985F}" srcOrd="0" destOrd="0" presId="urn:microsoft.com/office/officeart/2005/8/layout/architecture+Icon"/>
    <dgm:cxn modelId="{0AB11B8F-EAC4-481C-A211-7445FF14FCF0}" type="presParOf" srcId="{CAAED129-AF7E-4B59-A49F-D785FC1311D4}" destId="{59EA9157-E59B-4665-B15F-19C018B55A6C}" srcOrd="1" destOrd="0" presId="urn:microsoft.com/office/officeart/2005/8/layout/architecture+Icon"/>
    <dgm:cxn modelId="{EFC42EEE-8955-4969-BA4D-67D40FF02C75}" type="presParOf" srcId="{CAAED129-AF7E-4B59-A49F-D785FC1311D4}" destId="{7EF8FBCB-6004-40C1-836C-2D48A9FBA361}" srcOrd="2" destOrd="0" presId="urn:microsoft.com/office/officeart/2005/8/layout/architecture+Icon"/>
    <dgm:cxn modelId="{38068019-8563-4C00-B135-B8FA6472AE2E}" type="presParOf" srcId="{7EF8FBCB-6004-40C1-836C-2D48A9FBA361}" destId="{24C9CF03-A0BE-4838-A777-F09916B83E12}" srcOrd="0" destOrd="0" presId="urn:microsoft.com/office/officeart/2005/8/layout/architecture+Icon"/>
    <dgm:cxn modelId="{785BC88D-4832-4EBC-B25F-DD62A34F0969}" type="presParOf" srcId="{24C9CF03-A0BE-4838-A777-F09916B83E12}" destId="{753C40B7-CE70-4C43-9890-A243E5AEF5E2}" srcOrd="0" destOrd="0" presId="urn:microsoft.com/office/officeart/2005/8/layout/architecture+Icon"/>
    <dgm:cxn modelId="{8F0D02AA-AB50-44F4-B677-E5895269A1A5}" type="presParOf" srcId="{24C9CF03-A0BE-4838-A777-F09916B83E12}" destId="{69C24633-2CD9-4FA4-A88E-8F44E1F07722}" srcOrd="1" destOrd="0" presId="urn:microsoft.com/office/officeart/2005/8/layout/architecture+Icon"/>
    <dgm:cxn modelId="{DFF6F673-CC19-4933-9E33-D12908088D49}" type="presParOf" srcId="{24C9CF03-A0BE-4838-A777-F09916B83E12}" destId="{48F003A3-40E4-458E-A51E-B76B7C201C5C}" srcOrd="2" destOrd="0" presId="urn:microsoft.com/office/officeart/2005/8/layout/architecture+Icon"/>
    <dgm:cxn modelId="{3ABCADE5-F757-4C5C-8D26-393515ABBA0F}" type="presParOf" srcId="{48F003A3-40E4-458E-A51E-B76B7C201C5C}" destId="{98E1ED70-BDC6-4526-B4C7-E266E5B78763}" srcOrd="0" destOrd="0" presId="urn:microsoft.com/office/officeart/2005/8/layout/architecture+Icon"/>
    <dgm:cxn modelId="{99C731CF-284A-48E1-90B2-6DA738C6F360}" type="presParOf" srcId="{98E1ED70-BDC6-4526-B4C7-E266E5B78763}" destId="{3A63A0DC-182E-4E75-9287-AC720D90D4F8}" srcOrd="0" destOrd="0" presId="urn:microsoft.com/office/officeart/2005/8/layout/architecture+Icon"/>
    <dgm:cxn modelId="{EF1A55F5-EC66-4CBB-AC33-0678C61E7FE3}" type="presParOf" srcId="{98E1ED70-BDC6-4526-B4C7-E266E5B78763}" destId="{B0512001-B467-4EBA-A03C-1F15F6BCFA83}" srcOrd="1" destOrd="0" presId="urn:microsoft.com/office/officeart/2005/8/layout/architecture+Icon"/>
    <dgm:cxn modelId="{8D23F3E3-2870-433B-BE5F-7FA2A4522701}" type="presParOf" srcId="{48F003A3-40E4-458E-A51E-B76B7C201C5C}" destId="{73AC705E-59FF-4DE0-9ED8-4998B06D7B1A}" srcOrd="1" destOrd="0" presId="urn:microsoft.com/office/officeart/2005/8/layout/architecture+Icon"/>
    <dgm:cxn modelId="{D673D7AA-5D7F-49FA-82CD-51828FC2837D}" type="presParOf" srcId="{48F003A3-40E4-458E-A51E-B76B7C201C5C}" destId="{F0FF2641-1797-4E2C-9904-1A4AA09083DC}" srcOrd="2" destOrd="0" presId="urn:microsoft.com/office/officeart/2005/8/layout/architecture+Icon"/>
    <dgm:cxn modelId="{EA34AB0F-4AB3-4D94-B5BC-ED1B9F1E771B}" type="presParOf" srcId="{F0FF2641-1797-4E2C-9904-1A4AA09083DC}" destId="{FFB483E8-350F-4DAD-8E10-77DB15C54B0F}" srcOrd="0" destOrd="0" presId="urn:microsoft.com/office/officeart/2005/8/layout/architecture+Icon"/>
    <dgm:cxn modelId="{D836BAC0-D57C-43E6-8424-C81C8CC23407}" type="presParOf" srcId="{F0FF2641-1797-4E2C-9904-1A4AA09083DC}" destId="{4AA6C301-33D9-44A8-A22F-8DD235C6DBE3}" srcOrd="1" destOrd="0" presId="urn:microsoft.com/office/officeart/2005/8/layout/architecture+Icon"/>
    <dgm:cxn modelId="{8A1D95B0-A9CE-4A14-919D-9858DF762877}" type="presParOf" srcId="{48F003A3-40E4-458E-A51E-B76B7C201C5C}" destId="{ACE39213-4C9B-4B33-A66C-98E9366F845F}" srcOrd="3" destOrd="0" presId="urn:microsoft.com/office/officeart/2005/8/layout/architecture+Icon"/>
    <dgm:cxn modelId="{3CF40948-C8D5-4164-8E2C-5818BE058FF9}" type="presParOf" srcId="{48F003A3-40E4-458E-A51E-B76B7C201C5C}" destId="{06CA393F-24BC-4C3E-95BF-E13BCBE91FD9}" srcOrd="4" destOrd="0" presId="urn:microsoft.com/office/officeart/2005/8/layout/architecture+Icon"/>
    <dgm:cxn modelId="{BEA15110-178B-409A-BEE2-FE89A752B556}" type="presParOf" srcId="{06CA393F-24BC-4C3E-95BF-E13BCBE91FD9}" destId="{174503B6-F709-4B31-B8D7-51731BB0ACDA}" srcOrd="0" destOrd="0" presId="urn:microsoft.com/office/officeart/2005/8/layout/architecture+Icon"/>
    <dgm:cxn modelId="{8B88E36F-9ABD-4544-9E40-4B51CF0E8695}" type="presParOf" srcId="{06CA393F-24BC-4C3E-95BF-E13BCBE91FD9}" destId="{C08EFCBC-1A98-46B9-AA05-E1BEB5883D04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DC067-9F63-424D-8553-3F76E8EF746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3A7A2C-093C-4CF0-807B-ABB5179346D3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mtClean="0"/>
            <a:t>VLAN</a:t>
          </a:r>
          <a:endParaRPr lang="fr-FR"/>
        </a:p>
      </dgm:t>
    </dgm:pt>
    <dgm:pt modelId="{0A238EC3-2DD4-4C33-8D8A-4F342F670016}" type="parTrans" cxnId="{2AE9C35E-3273-4DAA-A6D8-BCD8A78582CC}">
      <dgm:prSet/>
      <dgm:spPr/>
      <dgm:t>
        <a:bodyPr/>
        <a:lstStyle/>
        <a:p>
          <a:endParaRPr lang="fr-FR"/>
        </a:p>
      </dgm:t>
    </dgm:pt>
    <dgm:pt modelId="{96F93F9C-FD31-45EF-B7C3-C2D2BF2EB185}" type="sibTrans" cxnId="{2AE9C35E-3273-4DAA-A6D8-BCD8A78582CC}">
      <dgm:prSet/>
      <dgm:spPr/>
      <dgm:t>
        <a:bodyPr/>
        <a:lstStyle/>
        <a:p>
          <a:endParaRPr lang="fr-FR"/>
        </a:p>
      </dgm:t>
    </dgm:pt>
    <dgm:pt modelId="{03863854-F35C-4D1C-A662-F080B785E8F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Routeur 1</a:t>
          </a:r>
          <a:endParaRPr lang="fr-FR" dirty="0"/>
        </a:p>
      </dgm:t>
    </dgm:pt>
    <dgm:pt modelId="{932F43F2-A616-4B60-83AC-B1718E87CFD9}" type="parTrans" cxnId="{A019861F-C4F5-44F6-8D98-F6DC604DE51B}">
      <dgm:prSet/>
      <dgm:spPr/>
      <dgm:t>
        <a:bodyPr/>
        <a:lstStyle/>
        <a:p>
          <a:endParaRPr lang="fr-FR"/>
        </a:p>
      </dgm:t>
    </dgm:pt>
    <dgm:pt modelId="{EB8E4B3E-AF28-431E-BFA0-0F3614E59D3C}" type="sibTrans" cxnId="{A019861F-C4F5-44F6-8D98-F6DC604DE51B}">
      <dgm:prSet/>
      <dgm:spPr/>
      <dgm:t>
        <a:bodyPr/>
        <a:lstStyle/>
        <a:p>
          <a:endParaRPr lang="fr-FR"/>
        </a:p>
      </dgm:t>
    </dgm:pt>
    <dgm:pt modelId="{6B41AD1D-A3FB-4AF2-9542-37F0A7BD4393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1</a:t>
          </a:r>
          <a:endParaRPr lang="fr-FR" dirty="0"/>
        </a:p>
      </dgm:t>
    </dgm:pt>
    <dgm:pt modelId="{F6A2ED43-EF8C-46E7-BC68-B6BB9508EC13}" type="parTrans" cxnId="{6E5703AE-2C34-4856-95BA-871F4518A263}">
      <dgm:prSet/>
      <dgm:spPr/>
      <dgm:t>
        <a:bodyPr/>
        <a:lstStyle/>
        <a:p>
          <a:endParaRPr lang="fr-FR"/>
        </a:p>
      </dgm:t>
    </dgm:pt>
    <dgm:pt modelId="{9A01A00B-BC54-497C-96C1-5BA53BA1FBDC}" type="sibTrans" cxnId="{6E5703AE-2C34-4856-95BA-871F4518A263}">
      <dgm:prSet/>
      <dgm:spPr/>
      <dgm:t>
        <a:bodyPr/>
        <a:lstStyle/>
        <a:p>
          <a:endParaRPr lang="fr-FR"/>
        </a:p>
      </dgm:t>
    </dgm:pt>
    <dgm:pt modelId="{7F8A0140-C8B6-4AF1-B926-86169866F043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2</a:t>
          </a:r>
          <a:endParaRPr lang="fr-FR" dirty="0"/>
        </a:p>
      </dgm:t>
    </dgm:pt>
    <dgm:pt modelId="{275EF790-B38B-4A02-BCFA-DCA3E0549F40}" type="parTrans" cxnId="{F05038E6-EE3C-439B-B513-F7D55288AB4F}">
      <dgm:prSet/>
      <dgm:spPr/>
      <dgm:t>
        <a:bodyPr/>
        <a:lstStyle/>
        <a:p>
          <a:endParaRPr lang="fr-FR"/>
        </a:p>
      </dgm:t>
    </dgm:pt>
    <dgm:pt modelId="{A66D89F2-F3A9-4E5D-9CDF-2BBA30490511}" type="sibTrans" cxnId="{F05038E6-EE3C-439B-B513-F7D55288AB4F}">
      <dgm:prSet/>
      <dgm:spPr/>
      <dgm:t>
        <a:bodyPr/>
        <a:lstStyle/>
        <a:p>
          <a:endParaRPr lang="fr-FR"/>
        </a:p>
      </dgm:t>
    </dgm:pt>
    <dgm:pt modelId="{F8178CC8-7586-44D5-B9F2-3C912B808393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Routeur 2</a:t>
          </a:r>
          <a:endParaRPr lang="fr-FR" dirty="0"/>
        </a:p>
      </dgm:t>
    </dgm:pt>
    <dgm:pt modelId="{778BF30C-E051-4C74-ACA0-5B9074BCA9B6}" type="parTrans" cxnId="{3F1DA067-5EED-4438-BC3B-96BADE785FB9}">
      <dgm:prSet/>
      <dgm:spPr/>
      <dgm:t>
        <a:bodyPr/>
        <a:lstStyle/>
        <a:p>
          <a:endParaRPr lang="fr-FR"/>
        </a:p>
      </dgm:t>
    </dgm:pt>
    <dgm:pt modelId="{14B53E76-3A99-4198-AB6A-BB47496C8EE8}" type="sibTrans" cxnId="{3F1DA067-5EED-4438-BC3B-96BADE785FB9}">
      <dgm:prSet/>
      <dgm:spPr/>
      <dgm:t>
        <a:bodyPr/>
        <a:lstStyle/>
        <a:p>
          <a:endParaRPr lang="fr-FR"/>
        </a:p>
      </dgm:t>
    </dgm:pt>
    <dgm:pt modelId="{3EF2CB08-D40A-4E40-B185-EC5E32528E39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3</a:t>
          </a:r>
          <a:endParaRPr lang="fr-FR" dirty="0"/>
        </a:p>
      </dgm:t>
    </dgm:pt>
    <dgm:pt modelId="{CC844EF2-C259-4960-9150-3C9C18DC4BC8}" type="parTrans" cxnId="{1728D6AA-DD2B-4F89-986D-C47505562D40}">
      <dgm:prSet/>
      <dgm:spPr/>
      <dgm:t>
        <a:bodyPr/>
        <a:lstStyle/>
        <a:p>
          <a:endParaRPr lang="fr-FR"/>
        </a:p>
      </dgm:t>
    </dgm:pt>
    <dgm:pt modelId="{3997AEA7-41FA-429E-909C-A83852D361B3}" type="sibTrans" cxnId="{1728D6AA-DD2B-4F89-986D-C47505562D40}">
      <dgm:prSet/>
      <dgm:spPr/>
      <dgm:t>
        <a:bodyPr/>
        <a:lstStyle/>
        <a:p>
          <a:endParaRPr lang="fr-FR"/>
        </a:p>
      </dgm:t>
    </dgm:pt>
    <dgm:pt modelId="{9E3AE8A1-37D1-4C62-8A72-E09AF00023AA}" type="pres">
      <dgm:prSet presAssocID="{B18DC067-9F63-424D-8553-3F76E8EF74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078A0A-95E2-4CFC-A654-68790941C79A}" type="pres">
      <dgm:prSet presAssocID="{B83A7A2C-093C-4CF0-807B-ABB5179346D3}" presName="vertOne" presStyleCnt="0"/>
      <dgm:spPr/>
    </dgm:pt>
    <dgm:pt modelId="{6D4C26C8-B30D-4B10-9C88-1544645608C8}" type="pres">
      <dgm:prSet presAssocID="{B83A7A2C-093C-4CF0-807B-ABB5179346D3}" presName="txOne" presStyleLbl="node0" presStyleIdx="0" presStyleCnt="1">
        <dgm:presLayoutVars>
          <dgm:chPref val="3"/>
        </dgm:presLayoutVars>
      </dgm:prSet>
      <dgm:spPr/>
    </dgm:pt>
    <dgm:pt modelId="{1C9ACBB3-61DD-41E8-9F47-23213F6FB90B}" type="pres">
      <dgm:prSet presAssocID="{B83A7A2C-093C-4CF0-807B-ABB5179346D3}" presName="parTransOne" presStyleCnt="0"/>
      <dgm:spPr/>
    </dgm:pt>
    <dgm:pt modelId="{9F5E9854-0435-4753-9126-6D50E14B1CCB}" type="pres">
      <dgm:prSet presAssocID="{B83A7A2C-093C-4CF0-807B-ABB5179346D3}" presName="horzOne" presStyleCnt="0"/>
      <dgm:spPr/>
    </dgm:pt>
    <dgm:pt modelId="{D0F5B952-CB82-4083-9BA3-FECB113A71AB}" type="pres">
      <dgm:prSet presAssocID="{03863854-F35C-4D1C-A662-F080B785E8F9}" presName="vertTwo" presStyleCnt="0"/>
      <dgm:spPr/>
    </dgm:pt>
    <dgm:pt modelId="{DA053704-99ED-4498-9AFE-B6BAE31C7D40}" type="pres">
      <dgm:prSet presAssocID="{03863854-F35C-4D1C-A662-F080B785E8F9}" presName="txTwo" presStyleLbl="node2" presStyleIdx="0" presStyleCnt="2">
        <dgm:presLayoutVars>
          <dgm:chPref val="3"/>
        </dgm:presLayoutVars>
      </dgm:prSet>
      <dgm:spPr/>
    </dgm:pt>
    <dgm:pt modelId="{2DCE704C-DEF8-47F3-80F9-62EBBF89F324}" type="pres">
      <dgm:prSet presAssocID="{03863854-F35C-4D1C-A662-F080B785E8F9}" presName="parTransTwo" presStyleCnt="0"/>
      <dgm:spPr/>
    </dgm:pt>
    <dgm:pt modelId="{1C37B8CB-D5FA-46B3-8BF5-0AA597228103}" type="pres">
      <dgm:prSet presAssocID="{03863854-F35C-4D1C-A662-F080B785E8F9}" presName="horzTwo" presStyleCnt="0"/>
      <dgm:spPr/>
    </dgm:pt>
    <dgm:pt modelId="{CA50BD61-6396-499C-8E88-0AF6275C231E}" type="pres">
      <dgm:prSet presAssocID="{6B41AD1D-A3FB-4AF2-9542-37F0A7BD4393}" presName="vertThree" presStyleCnt="0"/>
      <dgm:spPr/>
    </dgm:pt>
    <dgm:pt modelId="{6EC877B3-C26C-4423-9711-F7172DDEE7FB}" type="pres">
      <dgm:prSet presAssocID="{6B41AD1D-A3FB-4AF2-9542-37F0A7BD4393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277D82-F9D9-4828-919B-C45CF15956CE}" type="pres">
      <dgm:prSet presAssocID="{6B41AD1D-A3FB-4AF2-9542-37F0A7BD4393}" presName="horzThree" presStyleCnt="0"/>
      <dgm:spPr/>
    </dgm:pt>
    <dgm:pt modelId="{7EA366AC-833A-442B-9557-86227D1398D8}" type="pres">
      <dgm:prSet presAssocID="{9A01A00B-BC54-497C-96C1-5BA53BA1FBDC}" presName="sibSpaceThree" presStyleCnt="0"/>
      <dgm:spPr/>
    </dgm:pt>
    <dgm:pt modelId="{29142165-FBDC-4B2E-9D13-5B6D7EE53122}" type="pres">
      <dgm:prSet presAssocID="{7F8A0140-C8B6-4AF1-B926-86169866F043}" presName="vertThree" presStyleCnt="0"/>
      <dgm:spPr/>
    </dgm:pt>
    <dgm:pt modelId="{891DC49C-520D-4C3E-89C0-519A4BB70127}" type="pres">
      <dgm:prSet presAssocID="{7F8A0140-C8B6-4AF1-B926-86169866F043}" presName="txThree" presStyleLbl="node3" presStyleIdx="1" presStyleCnt="3">
        <dgm:presLayoutVars>
          <dgm:chPref val="3"/>
        </dgm:presLayoutVars>
      </dgm:prSet>
      <dgm:spPr/>
    </dgm:pt>
    <dgm:pt modelId="{EB44A17F-68A5-4C63-A613-5D562DC0F9D0}" type="pres">
      <dgm:prSet presAssocID="{7F8A0140-C8B6-4AF1-B926-86169866F043}" presName="horzThree" presStyleCnt="0"/>
      <dgm:spPr/>
    </dgm:pt>
    <dgm:pt modelId="{BB7526F2-480A-480A-8F7C-C4837D235311}" type="pres">
      <dgm:prSet presAssocID="{EB8E4B3E-AF28-431E-BFA0-0F3614E59D3C}" presName="sibSpaceTwo" presStyleCnt="0"/>
      <dgm:spPr/>
    </dgm:pt>
    <dgm:pt modelId="{E0C4A6FD-42DD-49D6-95C2-E9A00A0556A5}" type="pres">
      <dgm:prSet presAssocID="{F8178CC8-7586-44D5-B9F2-3C912B808393}" presName="vertTwo" presStyleCnt="0"/>
      <dgm:spPr/>
    </dgm:pt>
    <dgm:pt modelId="{A71E157E-2E6A-46C1-B68C-6F32834BC1CE}" type="pres">
      <dgm:prSet presAssocID="{F8178CC8-7586-44D5-B9F2-3C912B808393}" presName="txTwo" presStyleLbl="node2" presStyleIdx="1" presStyleCnt="2">
        <dgm:presLayoutVars>
          <dgm:chPref val="3"/>
        </dgm:presLayoutVars>
      </dgm:prSet>
      <dgm:spPr/>
    </dgm:pt>
    <dgm:pt modelId="{1DBA5C57-AD3F-400A-8B78-50516691C844}" type="pres">
      <dgm:prSet presAssocID="{F8178CC8-7586-44D5-B9F2-3C912B808393}" presName="parTransTwo" presStyleCnt="0"/>
      <dgm:spPr/>
    </dgm:pt>
    <dgm:pt modelId="{F10944A9-A4D4-4895-8486-04DC235E5060}" type="pres">
      <dgm:prSet presAssocID="{F8178CC8-7586-44D5-B9F2-3C912B808393}" presName="horzTwo" presStyleCnt="0"/>
      <dgm:spPr/>
    </dgm:pt>
    <dgm:pt modelId="{BC651C30-8936-435C-9193-873DC27B2017}" type="pres">
      <dgm:prSet presAssocID="{3EF2CB08-D40A-4E40-B185-EC5E32528E39}" presName="vertThree" presStyleCnt="0"/>
      <dgm:spPr/>
    </dgm:pt>
    <dgm:pt modelId="{67CC1F6E-23F5-4B14-84CE-AE1BBE1F85C1}" type="pres">
      <dgm:prSet presAssocID="{3EF2CB08-D40A-4E40-B185-EC5E32528E39}" presName="txThree" presStyleLbl="node3" presStyleIdx="2" presStyleCnt="3">
        <dgm:presLayoutVars>
          <dgm:chPref val="3"/>
        </dgm:presLayoutVars>
      </dgm:prSet>
      <dgm:spPr/>
    </dgm:pt>
    <dgm:pt modelId="{A52C7DA2-0DBD-4E1E-BBE8-FD509C492692}" type="pres">
      <dgm:prSet presAssocID="{3EF2CB08-D40A-4E40-B185-EC5E32528E39}" presName="horzThree" presStyleCnt="0"/>
      <dgm:spPr/>
    </dgm:pt>
  </dgm:ptLst>
  <dgm:cxnLst>
    <dgm:cxn modelId="{7A5C532F-061D-4A63-98AA-9A8B5E1E978D}" type="presOf" srcId="{B18DC067-9F63-424D-8553-3F76E8EF746A}" destId="{9E3AE8A1-37D1-4C62-8A72-E09AF00023AA}" srcOrd="0" destOrd="0" presId="urn:microsoft.com/office/officeart/2005/8/layout/hierarchy4"/>
    <dgm:cxn modelId="{A9D632EB-6B36-4226-B1AB-959A59699BA3}" type="presOf" srcId="{F8178CC8-7586-44D5-B9F2-3C912B808393}" destId="{A71E157E-2E6A-46C1-B68C-6F32834BC1CE}" srcOrd="0" destOrd="0" presId="urn:microsoft.com/office/officeart/2005/8/layout/hierarchy4"/>
    <dgm:cxn modelId="{B78EBCEE-F2DD-4A50-BFE5-503906CA8023}" type="presOf" srcId="{B83A7A2C-093C-4CF0-807B-ABB5179346D3}" destId="{6D4C26C8-B30D-4B10-9C88-1544645608C8}" srcOrd="0" destOrd="0" presId="urn:microsoft.com/office/officeart/2005/8/layout/hierarchy4"/>
    <dgm:cxn modelId="{6E5703AE-2C34-4856-95BA-871F4518A263}" srcId="{03863854-F35C-4D1C-A662-F080B785E8F9}" destId="{6B41AD1D-A3FB-4AF2-9542-37F0A7BD4393}" srcOrd="0" destOrd="0" parTransId="{F6A2ED43-EF8C-46E7-BC68-B6BB9508EC13}" sibTransId="{9A01A00B-BC54-497C-96C1-5BA53BA1FBDC}"/>
    <dgm:cxn modelId="{5FF50579-AABA-49BA-AC98-F016508A8440}" type="presOf" srcId="{6B41AD1D-A3FB-4AF2-9542-37F0A7BD4393}" destId="{6EC877B3-C26C-4423-9711-F7172DDEE7FB}" srcOrd="0" destOrd="0" presId="urn:microsoft.com/office/officeart/2005/8/layout/hierarchy4"/>
    <dgm:cxn modelId="{1728D6AA-DD2B-4F89-986D-C47505562D40}" srcId="{F8178CC8-7586-44D5-B9F2-3C912B808393}" destId="{3EF2CB08-D40A-4E40-B185-EC5E32528E39}" srcOrd="0" destOrd="0" parTransId="{CC844EF2-C259-4960-9150-3C9C18DC4BC8}" sibTransId="{3997AEA7-41FA-429E-909C-A83852D361B3}"/>
    <dgm:cxn modelId="{2AE9C35E-3273-4DAA-A6D8-BCD8A78582CC}" srcId="{B18DC067-9F63-424D-8553-3F76E8EF746A}" destId="{B83A7A2C-093C-4CF0-807B-ABB5179346D3}" srcOrd="0" destOrd="0" parTransId="{0A238EC3-2DD4-4C33-8D8A-4F342F670016}" sibTransId="{96F93F9C-FD31-45EF-B7C3-C2D2BF2EB185}"/>
    <dgm:cxn modelId="{A019861F-C4F5-44F6-8D98-F6DC604DE51B}" srcId="{B83A7A2C-093C-4CF0-807B-ABB5179346D3}" destId="{03863854-F35C-4D1C-A662-F080B785E8F9}" srcOrd="0" destOrd="0" parTransId="{932F43F2-A616-4B60-83AC-B1718E87CFD9}" sibTransId="{EB8E4B3E-AF28-431E-BFA0-0F3614E59D3C}"/>
    <dgm:cxn modelId="{F05038E6-EE3C-439B-B513-F7D55288AB4F}" srcId="{03863854-F35C-4D1C-A662-F080B785E8F9}" destId="{7F8A0140-C8B6-4AF1-B926-86169866F043}" srcOrd="1" destOrd="0" parTransId="{275EF790-B38B-4A02-BCFA-DCA3E0549F40}" sibTransId="{A66D89F2-F3A9-4E5D-9CDF-2BBA30490511}"/>
    <dgm:cxn modelId="{8EE64356-BFFC-4F96-86BB-F4B6C49B860E}" type="presOf" srcId="{3EF2CB08-D40A-4E40-B185-EC5E32528E39}" destId="{67CC1F6E-23F5-4B14-84CE-AE1BBE1F85C1}" srcOrd="0" destOrd="0" presId="urn:microsoft.com/office/officeart/2005/8/layout/hierarchy4"/>
    <dgm:cxn modelId="{4965CC9A-FAFC-4391-9A75-6DEC81152D35}" type="presOf" srcId="{03863854-F35C-4D1C-A662-F080B785E8F9}" destId="{DA053704-99ED-4498-9AFE-B6BAE31C7D40}" srcOrd="0" destOrd="0" presId="urn:microsoft.com/office/officeart/2005/8/layout/hierarchy4"/>
    <dgm:cxn modelId="{C8F7CBE1-E3E1-4A23-9C6B-1BF17F63877F}" type="presOf" srcId="{7F8A0140-C8B6-4AF1-B926-86169866F043}" destId="{891DC49C-520D-4C3E-89C0-519A4BB70127}" srcOrd="0" destOrd="0" presId="urn:microsoft.com/office/officeart/2005/8/layout/hierarchy4"/>
    <dgm:cxn modelId="{3F1DA067-5EED-4438-BC3B-96BADE785FB9}" srcId="{B83A7A2C-093C-4CF0-807B-ABB5179346D3}" destId="{F8178CC8-7586-44D5-B9F2-3C912B808393}" srcOrd="1" destOrd="0" parTransId="{778BF30C-E051-4C74-ACA0-5B9074BCA9B6}" sibTransId="{14B53E76-3A99-4198-AB6A-BB47496C8EE8}"/>
    <dgm:cxn modelId="{CD2EEC64-1857-4549-B595-A14F320D45C6}" type="presParOf" srcId="{9E3AE8A1-37D1-4C62-8A72-E09AF00023AA}" destId="{66078A0A-95E2-4CFC-A654-68790941C79A}" srcOrd="0" destOrd="0" presId="urn:microsoft.com/office/officeart/2005/8/layout/hierarchy4"/>
    <dgm:cxn modelId="{53997919-5DDD-4F3E-9FCD-C6DB1BD7D0E8}" type="presParOf" srcId="{66078A0A-95E2-4CFC-A654-68790941C79A}" destId="{6D4C26C8-B30D-4B10-9C88-1544645608C8}" srcOrd="0" destOrd="0" presId="urn:microsoft.com/office/officeart/2005/8/layout/hierarchy4"/>
    <dgm:cxn modelId="{FD3ACD2C-2896-4302-874B-DBBEFB3FEE20}" type="presParOf" srcId="{66078A0A-95E2-4CFC-A654-68790941C79A}" destId="{1C9ACBB3-61DD-41E8-9F47-23213F6FB90B}" srcOrd="1" destOrd="0" presId="urn:microsoft.com/office/officeart/2005/8/layout/hierarchy4"/>
    <dgm:cxn modelId="{AAA39D34-912B-4DF9-B858-846F535D0E6A}" type="presParOf" srcId="{66078A0A-95E2-4CFC-A654-68790941C79A}" destId="{9F5E9854-0435-4753-9126-6D50E14B1CCB}" srcOrd="2" destOrd="0" presId="urn:microsoft.com/office/officeart/2005/8/layout/hierarchy4"/>
    <dgm:cxn modelId="{687CED40-547A-4E58-B7CF-EC7B5534646F}" type="presParOf" srcId="{9F5E9854-0435-4753-9126-6D50E14B1CCB}" destId="{D0F5B952-CB82-4083-9BA3-FECB113A71AB}" srcOrd="0" destOrd="0" presId="urn:microsoft.com/office/officeart/2005/8/layout/hierarchy4"/>
    <dgm:cxn modelId="{43A59866-C7F2-4215-A5AE-22A91846B2C0}" type="presParOf" srcId="{D0F5B952-CB82-4083-9BA3-FECB113A71AB}" destId="{DA053704-99ED-4498-9AFE-B6BAE31C7D40}" srcOrd="0" destOrd="0" presId="urn:microsoft.com/office/officeart/2005/8/layout/hierarchy4"/>
    <dgm:cxn modelId="{02A03A58-496F-4A8D-ADF4-F1D13ACEDA29}" type="presParOf" srcId="{D0F5B952-CB82-4083-9BA3-FECB113A71AB}" destId="{2DCE704C-DEF8-47F3-80F9-62EBBF89F324}" srcOrd="1" destOrd="0" presId="urn:microsoft.com/office/officeart/2005/8/layout/hierarchy4"/>
    <dgm:cxn modelId="{49B3A546-29AC-426F-9A69-6FC19DA226A3}" type="presParOf" srcId="{D0F5B952-CB82-4083-9BA3-FECB113A71AB}" destId="{1C37B8CB-D5FA-46B3-8BF5-0AA597228103}" srcOrd="2" destOrd="0" presId="urn:microsoft.com/office/officeart/2005/8/layout/hierarchy4"/>
    <dgm:cxn modelId="{AAC6BAE0-139C-4054-806F-CA976F8A5B8F}" type="presParOf" srcId="{1C37B8CB-D5FA-46B3-8BF5-0AA597228103}" destId="{CA50BD61-6396-499C-8E88-0AF6275C231E}" srcOrd="0" destOrd="0" presId="urn:microsoft.com/office/officeart/2005/8/layout/hierarchy4"/>
    <dgm:cxn modelId="{A359112F-1ED1-4103-B035-5D7CD196A502}" type="presParOf" srcId="{CA50BD61-6396-499C-8E88-0AF6275C231E}" destId="{6EC877B3-C26C-4423-9711-F7172DDEE7FB}" srcOrd="0" destOrd="0" presId="urn:microsoft.com/office/officeart/2005/8/layout/hierarchy4"/>
    <dgm:cxn modelId="{F8D30695-9251-4D19-B4FA-CAD4FF481419}" type="presParOf" srcId="{CA50BD61-6396-499C-8E88-0AF6275C231E}" destId="{7E277D82-F9D9-4828-919B-C45CF15956CE}" srcOrd="1" destOrd="0" presId="urn:microsoft.com/office/officeart/2005/8/layout/hierarchy4"/>
    <dgm:cxn modelId="{3622409E-01F1-49FB-A194-1F46D3EAAA91}" type="presParOf" srcId="{1C37B8CB-D5FA-46B3-8BF5-0AA597228103}" destId="{7EA366AC-833A-442B-9557-86227D1398D8}" srcOrd="1" destOrd="0" presId="urn:microsoft.com/office/officeart/2005/8/layout/hierarchy4"/>
    <dgm:cxn modelId="{4F0097C5-EEDE-4A11-872E-29FAED8C37C9}" type="presParOf" srcId="{1C37B8CB-D5FA-46B3-8BF5-0AA597228103}" destId="{29142165-FBDC-4B2E-9D13-5B6D7EE53122}" srcOrd="2" destOrd="0" presId="urn:microsoft.com/office/officeart/2005/8/layout/hierarchy4"/>
    <dgm:cxn modelId="{A64526AF-3789-4273-B187-8F5A49213CDF}" type="presParOf" srcId="{29142165-FBDC-4B2E-9D13-5B6D7EE53122}" destId="{891DC49C-520D-4C3E-89C0-519A4BB70127}" srcOrd="0" destOrd="0" presId="urn:microsoft.com/office/officeart/2005/8/layout/hierarchy4"/>
    <dgm:cxn modelId="{CC92580B-E234-44D8-962D-3A52C87C22FB}" type="presParOf" srcId="{29142165-FBDC-4B2E-9D13-5B6D7EE53122}" destId="{EB44A17F-68A5-4C63-A613-5D562DC0F9D0}" srcOrd="1" destOrd="0" presId="urn:microsoft.com/office/officeart/2005/8/layout/hierarchy4"/>
    <dgm:cxn modelId="{856B5095-DBDE-4290-956F-DCDDE70D2895}" type="presParOf" srcId="{9F5E9854-0435-4753-9126-6D50E14B1CCB}" destId="{BB7526F2-480A-480A-8F7C-C4837D235311}" srcOrd="1" destOrd="0" presId="urn:microsoft.com/office/officeart/2005/8/layout/hierarchy4"/>
    <dgm:cxn modelId="{6B3573BF-1D06-4A0E-BFCE-5837757454A1}" type="presParOf" srcId="{9F5E9854-0435-4753-9126-6D50E14B1CCB}" destId="{E0C4A6FD-42DD-49D6-95C2-E9A00A0556A5}" srcOrd="2" destOrd="0" presId="urn:microsoft.com/office/officeart/2005/8/layout/hierarchy4"/>
    <dgm:cxn modelId="{12351734-40EA-4185-B3EC-63A974D8DD58}" type="presParOf" srcId="{E0C4A6FD-42DD-49D6-95C2-E9A00A0556A5}" destId="{A71E157E-2E6A-46C1-B68C-6F32834BC1CE}" srcOrd="0" destOrd="0" presId="urn:microsoft.com/office/officeart/2005/8/layout/hierarchy4"/>
    <dgm:cxn modelId="{DD7A2155-AF0F-4BD0-9F1D-697850B89395}" type="presParOf" srcId="{E0C4A6FD-42DD-49D6-95C2-E9A00A0556A5}" destId="{1DBA5C57-AD3F-400A-8B78-50516691C844}" srcOrd="1" destOrd="0" presId="urn:microsoft.com/office/officeart/2005/8/layout/hierarchy4"/>
    <dgm:cxn modelId="{D0EBFF5C-F66E-437E-9840-AC07DB940354}" type="presParOf" srcId="{E0C4A6FD-42DD-49D6-95C2-E9A00A0556A5}" destId="{F10944A9-A4D4-4895-8486-04DC235E5060}" srcOrd="2" destOrd="0" presId="urn:microsoft.com/office/officeart/2005/8/layout/hierarchy4"/>
    <dgm:cxn modelId="{95A38798-F0FE-4372-A0DB-AAEE8BA77ACC}" type="presParOf" srcId="{F10944A9-A4D4-4895-8486-04DC235E5060}" destId="{BC651C30-8936-435C-9193-873DC27B2017}" srcOrd="0" destOrd="0" presId="urn:microsoft.com/office/officeart/2005/8/layout/hierarchy4"/>
    <dgm:cxn modelId="{157E4258-D559-4F19-804E-A133A6BAAF5C}" type="presParOf" srcId="{BC651C30-8936-435C-9193-873DC27B2017}" destId="{67CC1F6E-23F5-4B14-84CE-AE1BBE1F85C1}" srcOrd="0" destOrd="0" presId="urn:microsoft.com/office/officeart/2005/8/layout/hierarchy4"/>
    <dgm:cxn modelId="{9F18B05A-4A85-4D76-835F-8B2094C368C7}" type="presParOf" srcId="{BC651C30-8936-435C-9193-873DC27B2017}" destId="{A52C7DA2-0DBD-4E1E-BBE8-FD509C49269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1092" y="3107866"/>
          <a:ext cx="6093815" cy="95547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Matériel</a:t>
          </a:r>
          <a:endParaRPr lang="fr-FR" sz="4100" kern="1200" dirty="0"/>
        </a:p>
      </dsp:txBody>
      <dsp:txXfrm>
        <a:off x="29077" y="3135851"/>
        <a:ext cx="6037845" cy="899506"/>
      </dsp:txXfrm>
    </dsp:sp>
    <dsp:sp modelId="{38AA97D6-BC05-4DF8-8307-3605CFBD985F}">
      <dsp:nvSpPr>
        <dsp:cNvPr id="0" name=""/>
        <dsp:cNvSpPr/>
      </dsp:nvSpPr>
      <dsp:spPr>
        <a:xfrm>
          <a:off x="1092" y="2072130"/>
          <a:ext cx="6093815" cy="95547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OS</a:t>
          </a:r>
          <a:endParaRPr lang="fr-FR" sz="4100" kern="1200" dirty="0"/>
        </a:p>
      </dsp:txBody>
      <dsp:txXfrm>
        <a:off x="29077" y="2100115"/>
        <a:ext cx="6037845" cy="899506"/>
      </dsp:txXfrm>
    </dsp:sp>
    <dsp:sp modelId="{753C40B7-CE70-4C43-9890-A243E5AEF5E2}">
      <dsp:nvSpPr>
        <dsp:cNvPr id="0" name=""/>
        <dsp:cNvSpPr/>
      </dsp:nvSpPr>
      <dsp:spPr>
        <a:xfrm>
          <a:off x="1092" y="1036393"/>
          <a:ext cx="6093815" cy="955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Couche de virtualisation</a:t>
          </a:r>
          <a:endParaRPr lang="fr-FR" sz="4100" kern="1200" dirty="0"/>
        </a:p>
      </dsp:txBody>
      <dsp:txXfrm>
        <a:off x="29077" y="1064378"/>
        <a:ext cx="6037845" cy="899506"/>
      </dsp:txXfrm>
    </dsp:sp>
    <dsp:sp modelId="{3A63A0DC-182E-4E75-9287-AC720D90D4F8}">
      <dsp:nvSpPr>
        <dsp:cNvPr id="0" name=""/>
        <dsp:cNvSpPr/>
      </dsp:nvSpPr>
      <dsp:spPr>
        <a:xfrm>
          <a:off x="1092" y="656"/>
          <a:ext cx="2003226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App 1</a:t>
          </a:r>
          <a:endParaRPr lang="fr-FR" sz="4100" kern="1200" dirty="0"/>
        </a:p>
      </dsp:txBody>
      <dsp:txXfrm>
        <a:off x="29077" y="28641"/>
        <a:ext cx="1947256" cy="899506"/>
      </dsp:txXfrm>
    </dsp:sp>
    <dsp:sp modelId="{FFB483E8-350F-4DAD-8E10-77DB15C54B0F}">
      <dsp:nvSpPr>
        <dsp:cNvPr id="0" name=""/>
        <dsp:cNvSpPr/>
      </dsp:nvSpPr>
      <dsp:spPr>
        <a:xfrm>
          <a:off x="2046386" y="656"/>
          <a:ext cx="2003226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App 2</a:t>
          </a:r>
          <a:endParaRPr lang="fr-FR" sz="4100" kern="1200" dirty="0"/>
        </a:p>
      </dsp:txBody>
      <dsp:txXfrm>
        <a:off x="2074371" y="28641"/>
        <a:ext cx="1947256" cy="899506"/>
      </dsp:txXfrm>
    </dsp:sp>
    <dsp:sp modelId="{174503B6-F709-4B31-B8D7-51731BB0ACDA}">
      <dsp:nvSpPr>
        <dsp:cNvPr id="0" name=""/>
        <dsp:cNvSpPr/>
      </dsp:nvSpPr>
      <dsp:spPr>
        <a:xfrm>
          <a:off x="4091681" y="656"/>
          <a:ext cx="2003226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App 3</a:t>
          </a:r>
          <a:endParaRPr lang="fr-FR" sz="4100" kern="1200" dirty="0"/>
        </a:p>
      </dsp:txBody>
      <dsp:txXfrm>
        <a:off x="4119666" y="28641"/>
        <a:ext cx="1947256" cy="899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C26C8-B30D-4B10-9C88-1544645608C8}">
      <dsp:nvSpPr>
        <dsp:cNvPr id="0" name=""/>
        <dsp:cNvSpPr/>
      </dsp:nvSpPr>
      <dsp:spPr>
        <a:xfrm>
          <a:off x="979" y="151"/>
          <a:ext cx="8530481" cy="125610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400" kern="1200" smtClean="0"/>
            <a:t>VLAN</a:t>
          </a:r>
          <a:endParaRPr lang="fr-FR" sz="5400" kern="1200"/>
        </a:p>
      </dsp:txBody>
      <dsp:txXfrm>
        <a:off x="37769" y="36941"/>
        <a:ext cx="8456901" cy="1182529"/>
      </dsp:txXfrm>
    </dsp:sp>
    <dsp:sp modelId="{DA053704-99ED-4498-9AFE-B6BAE31C7D40}">
      <dsp:nvSpPr>
        <dsp:cNvPr id="0" name=""/>
        <dsp:cNvSpPr/>
      </dsp:nvSpPr>
      <dsp:spPr>
        <a:xfrm>
          <a:off x="979" y="1403945"/>
          <a:ext cx="5572374" cy="12561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Routeur 1</a:t>
          </a:r>
          <a:endParaRPr lang="fr-FR" sz="4500" kern="1200" dirty="0"/>
        </a:p>
      </dsp:txBody>
      <dsp:txXfrm>
        <a:off x="37769" y="1440735"/>
        <a:ext cx="5498794" cy="1182529"/>
      </dsp:txXfrm>
    </dsp:sp>
    <dsp:sp modelId="{6EC877B3-C26C-4423-9711-F7172DDEE7FB}">
      <dsp:nvSpPr>
        <dsp:cNvPr id="0" name=""/>
        <dsp:cNvSpPr/>
      </dsp:nvSpPr>
      <dsp:spPr>
        <a:xfrm>
          <a:off x="979" y="2807739"/>
          <a:ext cx="2728880" cy="1256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err="1" smtClean="0"/>
            <a:t>Datacentre</a:t>
          </a:r>
          <a:r>
            <a:rPr lang="fr-FR" sz="3500" kern="1200" dirty="0" smtClean="0"/>
            <a:t> 1</a:t>
          </a:r>
          <a:endParaRPr lang="fr-FR" sz="3500" kern="1200" dirty="0"/>
        </a:p>
      </dsp:txBody>
      <dsp:txXfrm>
        <a:off x="37769" y="2844529"/>
        <a:ext cx="2655300" cy="1182529"/>
      </dsp:txXfrm>
    </dsp:sp>
    <dsp:sp modelId="{891DC49C-520D-4C3E-89C0-519A4BB70127}">
      <dsp:nvSpPr>
        <dsp:cNvPr id="0" name=""/>
        <dsp:cNvSpPr/>
      </dsp:nvSpPr>
      <dsp:spPr>
        <a:xfrm>
          <a:off x="2844473" y="2807739"/>
          <a:ext cx="2728880" cy="1256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err="1" smtClean="0"/>
            <a:t>Datacentre</a:t>
          </a:r>
          <a:r>
            <a:rPr lang="fr-FR" sz="3500" kern="1200" dirty="0" smtClean="0"/>
            <a:t> 2</a:t>
          </a:r>
          <a:endParaRPr lang="fr-FR" sz="3500" kern="1200" dirty="0"/>
        </a:p>
      </dsp:txBody>
      <dsp:txXfrm>
        <a:off x="2881263" y="2844529"/>
        <a:ext cx="2655300" cy="1182529"/>
      </dsp:txXfrm>
    </dsp:sp>
    <dsp:sp modelId="{A71E157E-2E6A-46C1-B68C-6F32834BC1CE}">
      <dsp:nvSpPr>
        <dsp:cNvPr id="0" name=""/>
        <dsp:cNvSpPr/>
      </dsp:nvSpPr>
      <dsp:spPr>
        <a:xfrm>
          <a:off x="5802579" y="1403945"/>
          <a:ext cx="2728880" cy="12561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Routeur 2</a:t>
          </a:r>
          <a:endParaRPr lang="fr-FR" sz="4500" kern="1200" dirty="0"/>
        </a:p>
      </dsp:txBody>
      <dsp:txXfrm>
        <a:off x="5839369" y="1440735"/>
        <a:ext cx="2655300" cy="1182529"/>
      </dsp:txXfrm>
    </dsp:sp>
    <dsp:sp modelId="{67CC1F6E-23F5-4B14-84CE-AE1BBE1F85C1}">
      <dsp:nvSpPr>
        <dsp:cNvPr id="0" name=""/>
        <dsp:cNvSpPr/>
      </dsp:nvSpPr>
      <dsp:spPr>
        <a:xfrm>
          <a:off x="5802579" y="2807739"/>
          <a:ext cx="2728880" cy="1256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err="1" smtClean="0"/>
            <a:t>Datacentre</a:t>
          </a:r>
          <a:r>
            <a:rPr lang="fr-FR" sz="3500" kern="1200" dirty="0" smtClean="0"/>
            <a:t> 3</a:t>
          </a:r>
          <a:endParaRPr lang="fr-FR" sz="3500" kern="1200" dirty="0"/>
        </a:p>
      </dsp:txBody>
      <dsp:txXfrm>
        <a:off x="5839369" y="2844529"/>
        <a:ext cx="2655300" cy="1182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43808" y="2276872"/>
            <a:ext cx="3168352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Tiers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363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950353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70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25770790"/>
              </p:ext>
            </p:extLst>
          </p:nvPr>
        </p:nvGraphicFramePr>
        <p:xfrm>
          <a:off x="251520" y="980728"/>
          <a:ext cx="85324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8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59832" y="946626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59832" y="3356992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cxnSp>
        <p:nvCxnSpPr>
          <p:cNvPr id="5" name="Connecteur droit avec flèche 4"/>
          <p:cNvCxnSpPr>
            <a:stCxn id="3" idx="1"/>
            <a:endCxn id="4" idx="1"/>
          </p:cNvCxnSpPr>
          <p:nvPr/>
        </p:nvCxnSpPr>
        <p:spPr>
          <a:xfrm rot="10800000">
            <a:off x="3059832" y="1594698"/>
            <a:ext cx="12700" cy="2410366"/>
          </a:xfrm>
          <a:prstGeom prst="curvedConnector3">
            <a:avLst>
              <a:gd name="adj1" fmla="val 60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  <a:endCxn id="3" idx="0"/>
          </p:cNvCxnSpPr>
          <p:nvPr/>
        </p:nvCxnSpPr>
        <p:spPr>
          <a:xfrm>
            <a:off x="4283968" y="2242770"/>
            <a:ext cx="0" cy="1114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044143" y="15946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: requête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9992" y="2615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7984" y="260648"/>
            <a:ext cx="3888432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9552" y="260648"/>
            <a:ext cx="3744416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80112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27584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580112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cxnSp>
        <p:nvCxnSpPr>
          <p:cNvPr id="21" name="Connecteur droit avec flèche 20"/>
          <p:cNvCxnSpPr>
            <a:stCxn id="4" idx="3"/>
            <a:endCxn id="3" idx="1"/>
          </p:cNvCxnSpPr>
          <p:nvPr/>
        </p:nvCxnSpPr>
        <p:spPr>
          <a:xfrm>
            <a:off x="3275856" y="141277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475656" y="5013176"/>
            <a:ext cx="6264696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Support de communication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12" idx="2"/>
          </p:cNvCxnSpPr>
          <p:nvPr/>
        </p:nvCxnSpPr>
        <p:spPr>
          <a:xfrm>
            <a:off x="2051720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04248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2"/>
            <a:endCxn id="12" idx="0"/>
          </p:cNvCxnSpPr>
          <p:nvPr/>
        </p:nvCxnSpPr>
        <p:spPr>
          <a:xfrm>
            <a:off x="2051720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" idx="2"/>
            <a:endCxn id="13" idx="0"/>
          </p:cNvCxnSpPr>
          <p:nvPr/>
        </p:nvCxnSpPr>
        <p:spPr>
          <a:xfrm>
            <a:off x="6804248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275856" y="357301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39552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1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09858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2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93704" y="704890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493704" y="2721114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77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946457" y="584684"/>
            <a:ext cx="2448272" cy="1296144"/>
            <a:chOff x="827584" y="764704"/>
            <a:chExt cx="2448272" cy="129614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827584" y="764704"/>
              <a:ext cx="2448272" cy="129614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Serveur</a:t>
              </a:r>
              <a:endParaRPr lang="fr-FR" sz="2000" dirty="0"/>
            </a:p>
          </p:txBody>
        </p:sp>
        <p:sp>
          <p:nvSpPr>
            <p:cNvPr id="6" name="Cylindre 5"/>
            <p:cNvSpPr/>
            <p:nvPr/>
          </p:nvSpPr>
          <p:spPr>
            <a:xfrm>
              <a:off x="2051720" y="944724"/>
              <a:ext cx="1080120" cy="93610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46457" y="4067797"/>
            <a:ext cx="2448272" cy="2052228"/>
            <a:chOff x="845599" y="3681028"/>
            <a:chExt cx="2448272" cy="2052228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845599" y="3681028"/>
              <a:ext cx="2448272" cy="20522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Client</a:t>
              </a:r>
              <a:endParaRPr lang="fr-FR" sz="2000" dirty="0"/>
            </a:p>
          </p:txBody>
        </p:sp>
        <p:sp>
          <p:nvSpPr>
            <p:cNvPr id="8" name="Éclair 7"/>
            <p:cNvSpPr/>
            <p:nvPr/>
          </p:nvSpPr>
          <p:spPr>
            <a:xfrm>
              <a:off x="2051720" y="3934067"/>
              <a:ext cx="936104" cy="720080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Émoticône 8"/>
            <p:cNvSpPr/>
            <p:nvPr/>
          </p:nvSpPr>
          <p:spPr>
            <a:xfrm>
              <a:off x="2170593" y="5085184"/>
              <a:ext cx="630057" cy="576064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avec flèche 10"/>
            <p:cNvCxnSpPr>
              <a:stCxn id="8" idx="3"/>
              <a:endCxn id="9" idx="0"/>
            </p:cNvCxnSpPr>
            <p:nvPr/>
          </p:nvCxnSpPr>
          <p:spPr>
            <a:xfrm>
              <a:off x="2485622" y="4431289"/>
              <a:ext cx="0" cy="6538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262381" y="2600908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41" name="Connecteur droit avec flèche 40"/>
          <p:cNvCxnSpPr>
            <a:stCxn id="4" idx="2"/>
            <a:endCxn id="37" idx="0"/>
          </p:cNvCxnSpPr>
          <p:nvPr/>
        </p:nvCxnSpPr>
        <p:spPr>
          <a:xfrm>
            <a:off x="2170593" y="1880828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7" idx="2"/>
            <a:endCxn id="23" idx="0"/>
          </p:cNvCxnSpPr>
          <p:nvPr/>
        </p:nvCxnSpPr>
        <p:spPr>
          <a:xfrm>
            <a:off x="2170593" y="3248980"/>
            <a:ext cx="0" cy="818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5688124" y="629962"/>
            <a:ext cx="2448272" cy="22949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Serveur</a:t>
            </a:r>
            <a:endParaRPr lang="fr-FR" sz="2000" dirty="0"/>
          </a:p>
        </p:txBody>
      </p:sp>
      <p:sp>
        <p:nvSpPr>
          <p:cNvPr id="46" name="Cylindre 45"/>
          <p:cNvSpPr/>
          <p:nvPr/>
        </p:nvSpPr>
        <p:spPr>
          <a:xfrm>
            <a:off x="6912260" y="809983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688124" y="5040916"/>
            <a:ext cx="2448272" cy="1124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    Client</a:t>
            </a:r>
            <a:endParaRPr lang="fr-FR" sz="2000" dirty="0"/>
          </a:p>
        </p:txBody>
      </p:sp>
      <p:sp>
        <p:nvSpPr>
          <p:cNvPr id="49" name="Éclair 48"/>
          <p:cNvSpPr/>
          <p:nvPr/>
        </p:nvSpPr>
        <p:spPr>
          <a:xfrm>
            <a:off x="6884550" y="2078796"/>
            <a:ext cx="936104" cy="7200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moticône 49"/>
          <p:cNvSpPr/>
          <p:nvPr/>
        </p:nvSpPr>
        <p:spPr>
          <a:xfrm>
            <a:off x="7020272" y="5301208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>
            <a:stCxn id="49" idx="6"/>
            <a:endCxn id="46" idx="3"/>
          </p:cNvCxnSpPr>
          <p:nvPr/>
        </p:nvCxnSpPr>
        <p:spPr>
          <a:xfrm flipV="1">
            <a:off x="7441879" y="1746087"/>
            <a:ext cx="10441" cy="535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5004048" y="3672764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45" idx="2"/>
            <a:endCxn id="52" idx="0"/>
          </p:cNvCxnSpPr>
          <p:nvPr/>
        </p:nvCxnSpPr>
        <p:spPr>
          <a:xfrm>
            <a:off x="6912260" y="2924943"/>
            <a:ext cx="0" cy="7478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2" idx="2"/>
            <a:endCxn id="48" idx="0"/>
          </p:cNvCxnSpPr>
          <p:nvPr/>
        </p:nvCxnSpPr>
        <p:spPr>
          <a:xfrm>
            <a:off x="6912260" y="4320836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043608" y="449982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5940152" y="245150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763688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1</a:t>
            </a:r>
            <a:endParaRPr lang="fr-FR" sz="2000" b="1" u="sng" dirty="0"/>
          </a:p>
        </p:txBody>
      </p:sp>
      <p:sp>
        <p:nvSpPr>
          <p:cNvPr id="69" name="ZoneTexte 68"/>
          <p:cNvSpPr txBox="1"/>
          <p:nvPr/>
        </p:nvSpPr>
        <p:spPr>
          <a:xfrm>
            <a:off x="6368990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2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12298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7743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Présentation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877433" y="2708920"/>
            <a:ext cx="2808312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Métier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77433" y="4061923"/>
            <a:ext cx="2808312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3966560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3743908" y="5464937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Éclair 8"/>
          <p:cNvSpPr/>
          <p:nvPr/>
        </p:nvSpPr>
        <p:spPr>
          <a:xfrm>
            <a:off x="4878315" y="1553601"/>
            <a:ext cx="576064" cy="443126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clair 9"/>
          <p:cNvSpPr/>
          <p:nvPr/>
        </p:nvSpPr>
        <p:spPr>
          <a:xfrm>
            <a:off x="4878315" y="2900452"/>
            <a:ext cx="576064" cy="44312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7" idx="4"/>
            <a:endCxn id="2" idx="0"/>
          </p:cNvCxnSpPr>
          <p:nvPr/>
        </p:nvCxnSpPr>
        <p:spPr>
          <a:xfrm>
            <a:off x="4281589" y="980728"/>
            <a:ext cx="0" cy="381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>
            <a:off x="4281589" y="2188259"/>
            <a:ext cx="0" cy="5206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4281589" y="3535110"/>
            <a:ext cx="0" cy="526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4281589" y="4888113"/>
            <a:ext cx="2379" cy="576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35596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1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45439" y="2829282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 1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19672" y="4445318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1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4085959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55577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/>
          <p:cNvCxnSpPr>
            <a:stCxn id="7" idx="3"/>
            <a:endCxn id="2" idx="0"/>
          </p:cNvCxnSpPr>
          <p:nvPr/>
        </p:nvCxnSpPr>
        <p:spPr>
          <a:xfrm flipH="1">
            <a:off x="2339752" y="896365"/>
            <a:ext cx="1838477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 flipH="1">
            <a:off x="1492596" y="2188259"/>
            <a:ext cx="847156" cy="641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1492596" y="3655472"/>
            <a:ext cx="1603240" cy="7898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3095836" y="5271508"/>
            <a:ext cx="0" cy="389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3436811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2</a:t>
            </a:r>
            <a:endParaRPr lang="fr-FR" sz="24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478811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2</a:t>
            </a:r>
            <a:endParaRPr lang="fr-FR" sz="2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111788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3</a:t>
            </a:r>
            <a:endParaRPr lang="fr-FR" sz="2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853773" y="4446062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2</a:t>
            </a:r>
            <a:endParaRPr lang="fr-FR" sz="2400" dirty="0"/>
          </a:p>
        </p:txBody>
      </p:sp>
      <p:sp>
        <p:nvSpPr>
          <p:cNvPr id="33" name="Cylindre 32"/>
          <p:cNvSpPr/>
          <p:nvPr/>
        </p:nvSpPr>
        <p:spPr>
          <a:xfrm>
            <a:off x="579613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33" idx="1"/>
          </p:cNvCxnSpPr>
          <p:nvPr/>
        </p:nvCxnSpPr>
        <p:spPr>
          <a:xfrm>
            <a:off x="6329937" y="5272252"/>
            <a:ext cx="6259" cy="388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2" idx="2"/>
            <a:endCxn id="32" idx="0"/>
          </p:cNvCxnSpPr>
          <p:nvPr/>
        </p:nvCxnSpPr>
        <p:spPr>
          <a:xfrm>
            <a:off x="4283968" y="3689930"/>
            <a:ext cx="2045969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4" idx="2"/>
            <a:endCxn id="32" idx="0"/>
          </p:cNvCxnSpPr>
          <p:nvPr/>
        </p:nvCxnSpPr>
        <p:spPr>
          <a:xfrm flipH="1">
            <a:off x="6329937" y="3689930"/>
            <a:ext cx="629008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" idx="2"/>
            <a:endCxn id="22" idx="0"/>
          </p:cNvCxnSpPr>
          <p:nvPr/>
        </p:nvCxnSpPr>
        <p:spPr>
          <a:xfrm>
            <a:off x="2339752" y="2188259"/>
            <a:ext cx="194421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2" idx="2"/>
            <a:endCxn id="6" idx="0"/>
          </p:cNvCxnSpPr>
          <p:nvPr/>
        </p:nvCxnSpPr>
        <p:spPr>
          <a:xfrm flipH="1">
            <a:off x="3095836" y="3689930"/>
            <a:ext cx="1188132" cy="755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3" idx="2"/>
            <a:endCxn id="24" idx="0"/>
          </p:cNvCxnSpPr>
          <p:nvPr/>
        </p:nvCxnSpPr>
        <p:spPr>
          <a:xfrm>
            <a:off x="6192269" y="2188259"/>
            <a:ext cx="76667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3" idx="0"/>
            <a:endCxn id="7" idx="5"/>
          </p:cNvCxnSpPr>
          <p:nvPr/>
        </p:nvCxnSpPr>
        <p:spPr>
          <a:xfrm flipH="1" flipV="1">
            <a:off x="4623746" y="896365"/>
            <a:ext cx="1568523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11560" y="764704"/>
            <a:ext cx="4176464" cy="4824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b" anchorCtr="1"/>
          <a:lstStyle/>
          <a:p>
            <a:pPr algn="ctr"/>
            <a:r>
              <a:rPr lang="fr-FR" sz="2400" dirty="0" smtClean="0"/>
              <a:t>Système</a:t>
            </a:r>
          </a:p>
          <a:p>
            <a:pPr algn="ctr"/>
            <a:r>
              <a:rPr lang="fr-FR" sz="2400" dirty="0" smtClean="0"/>
              <a:t>d’Information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152778" y="1143697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Personnel</a:t>
            </a:r>
            <a:endParaRPr lang="fr-FR" sz="2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52777" y="3176972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Matériel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152778" y="2153606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Logiciel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152778" y="4229981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Données</a:t>
            </a:r>
            <a:endParaRPr lang="fr-FR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788024" y="15881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78802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88024" y="35730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788024" y="45811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084168" y="14034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Collecter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084168" y="23082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Transformer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3473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84168" y="43964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03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195736" y="1412776"/>
            <a:ext cx="4896544" cy="381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Use cases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475656" y="1124744"/>
            <a:ext cx="2304256" cy="16561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logique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75656" y="3789040"/>
            <a:ext cx="2304256" cy="16561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processus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652120" y="3789040"/>
            <a:ext cx="2304256" cy="16561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déploiement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652120" y="1124744"/>
            <a:ext cx="2304256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00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69640" y="2705797"/>
            <a:ext cx="2304256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nominal</a:t>
            </a:r>
          </a:p>
          <a:p>
            <a:pPr algn="ctr"/>
            <a:r>
              <a:rPr lang="fr-FR" dirty="0" smtClean="0"/>
              <a:t>(service rendu)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347864" y="2705797"/>
            <a:ext cx="2304256" cy="1152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dégradé</a:t>
            </a:r>
          </a:p>
          <a:p>
            <a:pPr algn="ctr"/>
            <a:r>
              <a:rPr lang="fr-FR" dirty="0" smtClean="0"/>
              <a:t>(service partiel)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588224" y="2705797"/>
            <a:ext cx="230425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défaillant</a:t>
            </a:r>
          </a:p>
          <a:p>
            <a:pPr algn="ctr"/>
            <a:r>
              <a:rPr lang="fr-FR" dirty="0" smtClean="0"/>
              <a:t>(service non rendu)</a:t>
            </a:r>
            <a:endParaRPr lang="fr-FR" dirty="0"/>
          </a:p>
        </p:txBody>
      </p:sp>
      <p:cxnSp>
        <p:nvCxnSpPr>
          <p:cNvPr id="6" name="Connecteur en angle 5"/>
          <p:cNvCxnSpPr>
            <a:stCxn id="2" idx="0"/>
          </p:cNvCxnSpPr>
          <p:nvPr/>
        </p:nvCxnSpPr>
        <p:spPr>
          <a:xfrm rot="16200000" flipH="1">
            <a:off x="2190800" y="1836764"/>
            <a:ext cx="288031" cy="2026096"/>
          </a:xfrm>
          <a:prstGeom prst="bentConnector4">
            <a:avLst>
              <a:gd name="adj1" fmla="val -79366"/>
              <a:gd name="adj2" fmla="val 784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endCxn id="2" idx="2"/>
          </p:cNvCxnSpPr>
          <p:nvPr/>
        </p:nvCxnSpPr>
        <p:spPr>
          <a:xfrm rot="10800000" flipV="1">
            <a:off x="1321768" y="3569893"/>
            <a:ext cx="2026096" cy="288032"/>
          </a:xfrm>
          <a:prstGeom prst="bentConnector4">
            <a:avLst>
              <a:gd name="adj1" fmla="val 21568"/>
              <a:gd name="adj2" fmla="val 1793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endCxn id="4" idx="0"/>
          </p:cNvCxnSpPr>
          <p:nvPr/>
        </p:nvCxnSpPr>
        <p:spPr>
          <a:xfrm flipV="1">
            <a:off x="5645770" y="2705797"/>
            <a:ext cx="2094582" cy="294381"/>
          </a:xfrm>
          <a:prstGeom prst="bentConnector4">
            <a:avLst>
              <a:gd name="adj1" fmla="val 22497"/>
              <a:gd name="adj2" fmla="val 17765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4" idx="2"/>
          </p:cNvCxnSpPr>
          <p:nvPr/>
        </p:nvCxnSpPr>
        <p:spPr>
          <a:xfrm rot="5400000" flipH="1">
            <a:off x="6552222" y="2669795"/>
            <a:ext cx="288032" cy="2088228"/>
          </a:xfrm>
          <a:prstGeom prst="bentConnector4">
            <a:avLst>
              <a:gd name="adj1" fmla="val -79366"/>
              <a:gd name="adj2" fmla="val 7758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endCxn id="3" idx="0"/>
          </p:cNvCxnSpPr>
          <p:nvPr/>
        </p:nvCxnSpPr>
        <p:spPr>
          <a:xfrm>
            <a:off x="3779913" y="2705797"/>
            <a:ext cx="720079" cy="12700"/>
          </a:xfrm>
          <a:prstGeom prst="bentConnector4">
            <a:avLst>
              <a:gd name="adj1" fmla="val -2630"/>
              <a:gd name="adj2" fmla="val -71454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endCxn id="3" idx="2"/>
          </p:cNvCxnSpPr>
          <p:nvPr/>
        </p:nvCxnSpPr>
        <p:spPr>
          <a:xfrm rot="10800000">
            <a:off x="4499993" y="3857925"/>
            <a:ext cx="576065" cy="12700"/>
          </a:xfrm>
          <a:prstGeom prst="bentConnector4">
            <a:avLst>
              <a:gd name="adj1" fmla="val -4237"/>
              <a:gd name="adj2" fmla="val -561818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2" idx="0"/>
            <a:endCxn id="4" idx="0"/>
          </p:cNvCxnSpPr>
          <p:nvPr/>
        </p:nvCxnSpPr>
        <p:spPr>
          <a:xfrm rot="5400000" flipH="1" flipV="1">
            <a:off x="4531060" y="-503495"/>
            <a:ext cx="12700" cy="6418584"/>
          </a:xfrm>
          <a:prstGeom prst="bentConnector3">
            <a:avLst>
              <a:gd name="adj1" fmla="val 156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>
            <a:stCxn id="4" idx="2"/>
            <a:endCxn id="2" idx="2"/>
          </p:cNvCxnSpPr>
          <p:nvPr/>
        </p:nvCxnSpPr>
        <p:spPr>
          <a:xfrm rot="5400000">
            <a:off x="4531060" y="648633"/>
            <a:ext cx="12700" cy="6418584"/>
          </a:xfrm>
          <a:prstGeom prst="bentConnector3">
            <a:avLst>
              <a:gd name="adj1" fmla="val 114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347864" y="260648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complète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3113131" y="1251047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partielle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1328118" y="1988840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partielle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5364088" y="1988840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complète</a:t>
            </a:r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3272587" y="551723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complète</a:t>
            </a:r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1473961" y="4221088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complète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3685928" y="4738272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partielle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5433459" y="4149080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partielle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466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Affichage à l'écran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Duportal Damien</dc:creator>
  <cp:lastModifiedBy>Duportal Damien</cp:lastModifiedBy>
  <cp:revision>36</cp:revision>
  <dcterms:created xsi:type="dcterms:W3CDTF">2014-10-18T15:15:25Z</dcterms:created>
  <dcterms:modified xsi:type="dcterms:W3CDTF">2014-11-16T19:43:56Z</dcterms:modified>
</cp:coreProperties>
</file>