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9C78-B425-4CF6-9835-AA328A8C8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_</a:t>
            </a:r>
            <a:r>
              <a:rPr lang="en-GB" cap="none" dirty="0" err="1"/>
              <a:t>hello_world</a:t>
            </a:r>
            <a:endParaRPr lang="en-GB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1B46-D1F3-455F-BA76-156FFAE38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Codify Challenge</a:t>
            </a:r>
          </a:p>
        </p:txBody>
      </p:sp>
    </p:spTree>
    <p:extLst>
      <p:ext uri="{BB962C8B-B14F-4D97-AF65-F5344CB8AC3E}">
        <p14:creationId xmlns:p14="http://schemas.microsoft.com/office/powerpoint/2010/main" val="316445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E6BF-6B8D-4224-B575-FA801D07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was our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884A-1AA1-4B17-B631-F7039F171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Feeding a neural network that we've built to learn from a large data set of Medium (medium.com) articles and making it write an article.</a:t>
            </a:r>
          </a:p>
        </p:txBody>
      </p:sp>
    </p:spTree>
    <p:extLst>
      <p:ext uri="{BB962C8B-B14F-4D97-AF65-F5344CB8AC3E}">
        <p14:creationId xmlns:p14="http://schemas.microsoft.com/office/powerpoint/2010/main" val="197717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CB79-5F5C-46A8-B224-A0CD3308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 we use to achieve said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8D925-BCBE-4671-9B7C-92848607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used various python (3.6) libraries, languages, and a </a:t>
            </a:r>
            <a:r>
              <a:rPr lang="en-GB" dirty="0" err="1"/>
              <a:t>respository</a:t>
            </a:r>
            <a:endParaRPr lang="en-GB" dirty="0"/>
          </a:p>
          <a:p>
            <a:r>
              <a:rPr lang="en-GB" dirty="0"/>
              <a:t>pip, </a:t>
            </a:r>
            <a:r>
              <a:rPr lang="en-GB" dirty="0" err="1"/>
              <a:t>pipenv</a:t>
            </a:r>
            <a:r>
              <a:rPr lang="en-GB" dirty="0"/>
              <a:t>, HTML Parser, JSON, </a:t>
            </a:r>
            <a:r>
              <a:rPr lang="en-GB" dirty="0" err="1"/>
              <a:t>numPY</a:t>
            </a:r>
            <a:r>
              <a:rPr lang="en-GB" dirty="0"/>
              <a:t>, </a:t>
            </a:r>
            <a:r>
              <a:rPr lang="en-GB" dirty="0" err="1"/>
              <a:t>keras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14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53FF-0A0E-4103-9C7D-4EA6F10C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Did we succeed?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2AD68-B361-4851-8BB6-8CF5B8085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find out</a:t>
            </a:r>
          </a:p>
        </p:txBody>
      </p:sp>
    </p:spTree>
    <p:extLst>
      <p:ext uri="{BB962C8B-B14F-4D97-AF65-F5344CB8AC3E}">
        <p14:creationId xmlns:p14="http://schemas.microsoft.com/office/powerpoint/2010/main" val="252920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475C-9E5D-424B-B45E-12B80FAF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Any 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6924CA-4693-4E00-8ACA-B3854245D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812" y="2249488"/>
            <a:ext cx="6296376" cy="3541712"/>
          </a:xfrm>
        </p:spPr>
      </p:pic>
    </p:spTree>
    <p:extLst>
      <p:ext uri="{BB962C8B-B14F-4D97-AF65-F5344CB8AC3E}">
        <p14:creationId xmlns:p14="http://schemas.microsoft.com/office/powerpoint/2010/main" val="2202633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</TotalTime>
  <Words>86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_hello_world</vt:lpstr>
      <vt:lpstr>What was our goal?</vt:lpstr>
      <vt:lpstr>What did we use to achieve said goal?</vt:lpstr>
      <vt:lpstr>Did we succeed?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_hello_world</dc:title>
  <dc:creator>AOIFE MCNEILL (1805874)</dc:creator>
  <cp:lastModifiedBy>AOIFE MCNEILL (1805874)</cp:lastModifiedBy>
  <cp:revision>2</cp:revision>
  <dcterms:created xsi:type="dcterms:W3CDTF">2019-02-24T12:25:57Z</dcterms:created>
  <dcterms:modified xsi:type="dcterms:W3CDTF">2019-02-24T12:46:41Z</dcterms:modified>
</cp:coreProperties>
</file>