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adley" pitchFamily="2" charset="77"/>
      <p:regular r:id="rId11"/>
    </p:embeddedFont>
    <p:embeddedFont>
      <p:font typeface="Roboto" panose="02000000000000000000" pitchFamily="2" charset="0"/>
      <p:regular r:id="rId12"/>
      <p:bold r:id="rId13"/>
      <p:italic r:id="rId14"/>
    </p:embeddedFont>
    <p:embeddedFont>
      <p:font typeface="Roboto Bold" panose="020000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91380" y="3394659"/>
            <a:ext cx="11905240" cy="3497682"/>
            <a:chOff x="0" y="0"/>
            <a:chExt cx="15873653" cy="4663576"/>
          </a:xfrm>
        </p:grpSpPr>
        <p:sp>
          <p:nvSpPr>
            <p:cNvPr id="3" name="TextBox 3"/>
            <p:cNvSpPr txBox="1"/>
            <p:nvPr/>
          </p:nvSpPr>
          <p:spPr>
            <a:xfrm>
              <a:off x="0" y="382905"/>
              <a:ext cx="15873653" cy="2308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75"/>
                </a:lnSpc>
              </a:pPr>
              <a:r>
                <a:rPr lang="en-US" sz="12575">
                  <a:solidFill>
                    <a:srgbClr val="665D5A"/>
                  </a:solidFill>
                  <a:latin typeface="Radley"/>
                  <a:ea typeface="Radley"/>
                  <a:cs typeface="Radley"/>
                  <a:sym typeface="Radley"/>
                </a:rPr>
                <a:t>Mon TFE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425326"/>
              <a:ext cx="15873653" cy="1238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665D5A"/>
                  </a:solidFill>
                  <a:latin typeface="Roboto"/>
                  <a:ea typeface="Roboto"/>
                  <a:cs typeface="Roboto"/>
                  <a:sym typeface="Roboto"/>
                </a:rPr>
                <a:t>Antoine Surin 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665D5A"/>
                  </a:solidFill>
                  <a:latin typeface="Roboto"/>
                  <a:ea typeface="Roboto"/>
                  <a:cs typeface="Roboto"/>
                  <a:sym typeface="Roboto"/>
                </a:rPr>
                <a:t>BAC3 - Communication d’entreprise et Relations publiques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3337941" y="5086872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 rot="5400000">
            <a:off x="-2966719" y="-1029396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 rot="-6495484">
            <a:off x="-1952676" y="5701556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 rot="4700908">
            <a:off x="13301167" y="2610905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3616984" y="6891698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5400000">
            <a:off x="-3239318" y="-2608773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>
                <a:moveTo>
                  <a:pt x="0" y="0"/>
                </a:moveTo>
                <a:lnTo>
                  <a:pt x="8536036" y="0"/>
                </a:lnTo>
                <a:lnTo>
                  <a:pt x="8536036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-6495484">
            <a:off x="-2920681" y="8900892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4700908">
            <a:off x="14219951" y="215504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353956" y="6417200"/>
            <a:ext cx="4907827" cy="3177818"/>
          </a:xfrm>
          <a:custGeom>
            <a:avLst/>
            <a:gdLst/>
            <a:ahLst/>
            <a:cxnLst/>
            <a:rect l="l" t="t" r="r" b="b"/>
            <a:pathLst>
              <a:path w="4907827" h="3177818">
                <a:moveTo>
                  <a:pt x="0" y="0"/>
                </a:moveTo>
                <a:lnTo>
                  <a:pt x="4907827" y="0"/>
                </a:lnTo>
                <a:lnTo>
                  <a:pt x="4907827" y="3177818"/>
                </a:lnTo>
                <a:lnTo>
                  <a:pt x="0" y="31778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716098" y="4629150"/>
            <a:ext cx="9146471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665D5A"/>
                </a:solidFill>
                <a:latin typeface="Radley"/>
                <a:ea typeface="Radley"/>
                <a:cs typeface="Radley"/>
                <a:sym typeface="Radley"/>
              </a:rPr>
              <a:t>Mon idée n°1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3956" y="1910712"/>
            <a:ext cx="6128967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 spc="72">
                <a:solidFill>
                  <a:srgbClr val="D49E26"/>
                </a:solidFill>
                <a:latin typeface="Roboto Bold"/>
                <a:ea typeface="Roboto Bold"/>
                <a:cs typeface="Roboto Bold"/>
                <a:sym typeface="Roboto Bold"/>
              </a:rPr>
              <a:t>Un TFE </a:t>
            </a:r>
            <a:r>
              <a:rPr lang="en-US" sz="2400" b="1" u="sng" spc="72">
                <a:solidFill>
                  <a:srgbClr val="D49E26"/>
                </a:solidFill>
                <a:latin typeface="Roboto Bold"/>
                <a:ea typeface="Roboto Bold"/>
                <a:cs typeface="Roboto Bold"/>
                <a:sym typeface="Roboto Bold"/>
              </a:rPr>
              <a:t>produit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53956" y="2445837"/>
            <a:ext cx="6128967" cy="128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sz="1850" spc="18">
                <a:solidFill>
                  <a:srgbClr val="665D5A"/>
                </a:solidFill>
                <a:latin typeface="Roboto"/>
                <a:ea typeface="Roboto"/>
                <a:cs typeface="Roboto"/>
                <a:sym typeface="Roboto"/>
              </a:rPr>
              <a:t>➔ L’idée de travailler sur un TFE produit me motive d’avantage, cela peut me faire encore toucher à d’avantage de domaines de la communication: Par exemple, l’audiovisuel.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53956" y="5829300"/>
            <a:ext cx="6128967" cy="979625"/>
            <a:chOff x="0" y="0"/>
            <a:chExt cx="8171956" cy="130616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8171956" cy="49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400" b="1" spc="72">
                  <a:solidFill>
                    <a:srgbClr val="D49E2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Une émission équestre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3500"/>
              <a:ext cx="8171956" cy="407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9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0371" y="0"/>
            <a:ext cx="15887259" cy="10287000"/>
          </a:xfrm>
          <a:custGeom>
            <a:avLst/>
            <a:gdLst/>
            <a:ahLst/>
            <a:cxnLst/>
            <a:rect l="l" t="t" r="r" b="b"/>
            <a:pathLst>
              <a:path w="15887259" h="10287000">
                <a:moveTo>
                  <a:pt x="0" y="0"/>
                </a:moveTo>
                <a:lnTo>
                  <a:pt x="15887258" y="0"/>
                </a:lnTo>
                <a:lnTo>
                  <a:pt x="158872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-5400000">
            <a:off x="13616984" y="6891698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5400000">
            <a:off x="-3879185" y="-3363488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>
                <a:moveTo>
                  <a:pt x="0" y="0"/>
                </a:moveTo>
                <a:lnTo>
                  <a:pt x="8536036" y="0"/>
                </a:lnTo>
                <a:lnTo>
                  <a:pt x="8536036" y="6968509"/>
                </a:lnTo>
                <a:lnTo>
                  <a:pt x="0" y="6968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-6495484">
            <a:off x="-2920681" y="8900892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 rot="4700908">
            <a:off x="14219951" y="215504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919806" y="4429657"/>
            <a:ext cx="1892114" cy="1427686"/>
          </a:xfrm>
          <a:custGeom>
            <a:avLst/>
            <a:gdLst/>
            <a:ahLst/>
            <a:cxnLst/>
            <a:rect l="l" t="t" r="r" b="b"/>
            <a:pathLst>
              <a:path w="1892114" h="1427686">
                <a:moveTo>
                  <a:pt x="0" y="0"/>
                </a:moveTo>
                <a:lnTo>
                  <a:pt x="1892115" y="0"/>
                </a:lnTo>
                <a:lnTo>
                  <a:pt x="1892115" y="1427686"/>
                </a:lnTo>
                <a:lnTo>
                  <a:pt x="0" y="14276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144000" y="4429657"/>
            <a:ext cx="1892114" cy="1427686"/>
          </a:xfrm>
          <a:custGeom>
            <a:avLst/>
            <a:gdLst/>
            <a:ahLst/>
            <a:cxnLst/>
            <a:rect l="l" t="t" r="r" b="b"/>
            <a:pathLst>
              <a:path w="1892114" h="1427686">
                <a:moveTo>
                  <a:pt x="0" y="0"/>
                </a:moveTo>
                <a:lnTo>
                  <a:pt x="1892114" y="0"/>
                </a:lnTo>
                <a:lnTo>
                  <a:pt x="1892114" y="1427686"/>
                </a:lnTo>
                <a:lnTo>
                  <a:pt x="0" y="14276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1036114" y="4429657"/>
            <a:ext cx="1892114" cy="1427686"/>
          </a:xfrm>
          <a:custGeom>
            <a:avLst/>
            <a:gdLst/>
            <a:ahLst/>
            <a:cxnLst/>
            <a:rect l="l" t="t" r="r" b="b"/>
            <a:pathLst>
              <a:path w="1892114" h="1427686">
                <a:moveTo>
                  <a:pt x="0" y="0"/>
                </a:moveTo>
                <a:lnTo>
                  <a:pt x="1892114" y="0"/>
                </a:lnTo>
                <a:lnTo>
                  <a:pt x="1892114" y="1427686"/>
                </a:lnTo>
                <a:lnTo>
                  <a:pt x="0" y="14276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3616984" y="6891698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5400000">
            <a:off x="-3239318" y="-2608773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>
                <a:moveTo>
                  <a:pt x="0" y="0"/>
                </a:moveTo>
                <a:lnTo>
                  <a:pt x="8536036" y="0"/>
                </a:lnTo>
                <a:lnTo>
                  <a:pt x="8536036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-6495484">
            <a:off x="-2920681" y="8900892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4700908">
            <a:off x="14219951" y="215504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566342" y="6319113"/>
            <a:ext cx="2852097" cy="3668292"/>
          </a:xfrm>
          <a:custGeom>
            <a:avLst/>
            <a:gdLst/>
            <a:ahLst/>
            <a:cxnLst/>
            <a:rect l="l" t="t" r="r" b="b"/>
            <a:pathLst>
              <a:path w="2852097" h="3668292">
                <a:moveTo>
                  <a:pt x="0" y="0"/>
                </a:moveTo>
                <a:lnTo>
                  <a:pt x="2852097" y="0"/>
                </a:lnTo>
                <a:lnTo>
                  <a:pt x="2852097" y="3668291"/>
                </a:lnTo>
                <a:lnTo>
                  <a:pt x="0" y="36682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716098" y="4629150"/>
            <a:ext cx="9146471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665D5A"/>
                </a:solidFill>
                <a:latin typeface="Radley"/>
                <a:ea typeface="Radley"/>
                <a:cs typeface="Radley"/>
                <a:sym typeface="Radley"/>
              </a:rPr>
              <a:t>Mon idée actuelle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3956" y="1910712"/>
            <a:ext cx="6128967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 spc="72">
                <a:solidFill>
                  <a:srgbClr val="D49E26"/>
                </a:solidFill>
                <a:latin typeface="Roboto Bold"/>
                <a:ea typeface="Roboto Bold"/>
                <a:cs typeface="Roboto Bold"/>
                <a:sym typeface="Roboto Bold"/>
              </a:rPr>
              <a:t>Vidéos style HugoDécrypte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53956" y="2445837"/>
            <a:ext cx="6128967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sz="1850" spc="18">
                <a:solidFill>
                  <a:srgbClr val="665D5A"/>
                </a:solidFill>
                <a:latin typeface="Roboto"/>
                <a:ea typeface="Roboto"/>
                <a:cs typeface="Roboto"/>
                <a:sym typeface="Roboto"/>
              </a:rPr>
              <a:t>Utiliser ce format pour faire plusieurs vidéos. </a:t>
            </a:r>
          </a:p>
          <a:p>
            <a:pPr algn="l">
              <a:lnSpc>
                <a:spcPts val="2590"/>
              </a:lnSpc>
            </a:pPr>
            <a:endParaRPr lang="en-US" sz="1850" spc="18">
              <a:solidFill>
                <a:srgbClr val="665D5A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2590"/>
              </a:lnSpc>
            </a:pPr>
            <a:r>
              <a:rPr lang="en-US" sz="1850" spc="18">
                <a:solidFill>
                  <a:srgbClr val="665D5A"/>
                </a:solidFill>
                <a:latin typeface="Roboto"/>
                <a:ea typeface="Roboto"/>
                <a:cs typeface="Roboto"/>
                <a:sym typeface="Roboto"/>
              </a:rPr>
              <a:t>➔ j’ai des idées pour plusieurs contenus.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53956" y="5829300"/>
            <a:ext cx="6128967" cy="979625"/>
            <a:chOff x="0" y="0"/>
            <a:chExt cx="8171956" cy="130616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8171956" cy="49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400" b="1" spc="72">
                  <a:solidFill>
                    <a:srgbClr val="D49E2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Collaborer avec la Ligue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13500"/>
              <a:ext cx="8171956" cy="407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9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3616984" y="6891698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5400000">
            <a:off x="-3239318" y="-2608773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>
                <a:moveTo>
                  <a:pt x="0" y="0"/>
                </a:moveTo>
                <a:lnTo>
                  <a:pt x="8536036" y="0"/>
                </a:lnTo>
                <a:lnTo>
                  <a:pt x="8536036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-6495484">
            <a:off x="-2920681" y="8900892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 rot="4700908">
            <a:off x="14219951" y="215504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4512955" y="2577751"/>
            <a:ext cx="9146471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665D5A"/>
                </a:solidFill>
                <a:latin typeface="Radley"/>
                <a:ea typeface="Radley"/>
                <a:cs typeface="Radley"/>
                <a:sym typeface="Radley"/>
              </a:rPr>
              <a:t>Des remarques, des avis, </a:t>
            </a:r>
          </a:p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665D5A"/>
                </a:solidFill>
                <a:latin typeface="Radley"/>
                <a:ea typeface="Radley"/>
                <a:cs typeface="Radley"/>
                <a:sym typeface="Radley"/>
              </a:rPr>
              <a:t>des conseils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07791" y="5916520"/>
            <a:ext cx="9146471" cy="400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0"/>
              </a:lnSpc>
            </a:pPr>
            <a:r>
              <a:rPr lang="en-US" sz="30000">
                <a:solidFill>
                  <a:srgbClr val="665D5A"/>
                </a:solidFill>
                <a:latin typeface="Radley"/>
                <a:ea typeface="Radley"/>
                <a:cs typeface="Radley"/>
                <a:sym typeface="Radley"/>
              </a:rPr>
              <a:t>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Macintosh PowerPoint</Application>
  <PresentationFormat>Personnalisé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Roboto Bold</vt:lpstr>
      <vt:lpstr>Roboto</vt:lpstr>
      <vt:lpstr>Radley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TFE</dc:title>
  <cp:lastModifiedBy>Antoine SURIN</cp:lastModifiedBy>
  <cp:revision>2</cp:revision>
  <dcterms:created xsi:type="dcterms:W3CDTF">2006-08-16T00:00:00Z</dcterms:created>
  <dcterms:modified xsi:type="dcterms:W3CDTF">2024-11-12T19:44:17Z</dcterms:modified>
  <dc:identifier>DAGWSwQHnRQ</dc:identifier>
</cp:coreProperties>
</file>