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57cb08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57cb08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f57cb08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f57cb08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f57cb08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f57cb08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f57cb08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f57cb08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f57cb085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f57cb08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f57cb08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f57cb08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57cb08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f57cb08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215525"/>
            <a:ext cx="2629225" cy="218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app/profile/antonio.terr.n.carrasco/viz/BritishAirwaysJobSimulation/Historia1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461450" y="1760000"/>
            <a:ext cx="6221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b="1" lang="es" sz="2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SCRAPING</a:t>
            </a:r>
            <a:endParaRPr b="1" sz="23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b="1" sz="23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DATA ANALYTICS</a:t>
            </a:r>
            <a:endParaRPr b="1" sz="23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TO FIND</a:t>
            </a:r>
            <a:endParaRPr b="1" sz="23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KEY INSIGHTS</a:t>
            </a:r>
            <a:endParaRPr b="1" sz="23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65600" y="723450"/>
            <a:ext cx="38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9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 collection via the Skytrax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website.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Compiling over a thousand rows of different company customer reviews.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Focused on different customer targets, their reviews and whether or not they recommend the service they received.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65600" y="723450"/>
            <a:ext cx="38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KEY INSIGHTS</a:t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4125" y="1874925"/>
            <a:ext cx="388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Who recommends us according to the target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950" y="1500207"/>
            <a:ext cx="3308400" cy="33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74125" y="3499975"/>
            <a:ext cx="388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	Which target rate us better.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09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3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There is a clear majority that would not recommend our services, which is worrying for the company.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Business class has the highest recommendation ratio, while economy class has the lowest (closely followed by premium economy class).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Clearly, referral rates are more optimal for leisure travel than for business travel.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(perhaps the mood of the customer makes the difference)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2565600" y="723450"/>
            <a:ext cx="38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INSIGHTS 1 (Summary)</a:t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96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565600" y="723450"/>
            <a:ext cx="38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INSIGHTS 2 (Summary)</a:t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3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most commonly used rating is 1, followed by low extremes and then high extremes, indicating that the people who rate are not usually neutral.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We can see a proportional increase in business class ratings while we see the opposite effect in the economy class.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As the majority of our clients do not recommend our services, it is from this sector that we receive the highest number of ratings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(we can understand that people send more reviews when they are dissatisfied)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25425" y="1898475"/>
            <a:ext cx="584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Thanks Everyone.</a:t>
            </a:r>
            <a:endParaRPr b="1" sz="4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to view the graphs in higher quality:</a:t>
            </a:r>
            <a:endParaRPr sz="2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https://public.tableau.com/app/profile/antonio.terr.n.carrasco/viz/BritishAirwaysJobSimulation/Historia1?publish=yes</a:t>
            </a:r>
            <a:endParaRPr sz="13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