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88D2B-51E9-DD84-F9D7-93D5D83FA3BB}" v="507" dt="2022-01-17T19:20:22.701"/>
    <p1510:client id="{D1736CCB-50A9-6762-6608-EF02081A2FA5}" v="20" dt="2022-01-12T20:49:37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76320" y="76320"/>
            <a:ext cx="8990640" cy="6628320"/>
          </a:xfrm>
          <a:prstGeom prst="roundRect">
            <a:avLst>
              <a:gd name="adj" fmla="val 688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6320" y="76320"/>
            <a:ext cx="8990640" cy="6628320"/>
          </a:xfrm>
          <a:prstGeom prst="roundRect">
            <a:avLst>
              <a:gd name="adj" fmla="val 688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env.pypa.io/en/latest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6200" y="1752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Réseaux neuronaux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IFT-780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32000" y="4844880"/>
            <a:ext cx="6399720" cy="175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spcBef>
                <a:spcPts val="479"/>
              </a:spcBef>
              <a:tabLst>
                <a:tab pos="0" algn="l"/>
              </a:tabLst>
            </a:pPr>
            <a:r>
              <a:rPr lang="fr-CA" sz="2400" spc="-1" dirty="0">
                <a:solidFill>
                  <a:srgbClr val="000000"/>
                </a:solidFill>
                <a:latin typeface="Times New Roman"/>
              </a:rPr>
              <a:t>Travaux pratiques</a:t>
            </a:r>
            <a:endParaRPr lang="en-C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fr-CA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Par</a:t>
            </a:r>
            <a:endParaRPr lang="en-CA" sz="1400" b="0" strike="noStrike" spc="-1" dirty="0">
              <a:latin typeface="Arial"/>
            </a:endParaRPr>
          </a:p>
          <a:p>
            <a:pPr algn="ctr">
              <a:spcBef>
                <a:spcPts val="281"/>
              </a:spcBef>
              <a:tabLst>
                <a:tab pos="0" algn="l"/>
              </a:tabLst>
            </a:pPr>
            <a:r>
              <a:rPr lang="fr-CA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Antoine Théberge</a:t>
            </a:r>
            <a:r>
              <a:rPr lang="fr-CA" sz="1400" spc="-1" dirty="0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CA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7FFF3-6856-4F90-A343-139EDCE30DC4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4360" y="189000"/>
            <a:ext cx="8147729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fr-CA" sz="4400" spc="-1" dirty="0">
                <a:latin typeface="Times New Roman"/>
              </a:rPr>
              <a:t>Pour rouler les travaux</a:t>
            </a:r>
          </a:p>
        </p:txBody>
      </p:sp>
      <p:sp>
        <p:nvSpPr>
          <p:cNvPr id="82" name="CustomShape 3"/>
          <p:cNvSpPr/>
          <p:nvPr/>
        </p:nvSpPr>
        <p:spPr>
          <a:xfrm>
            <a:off x="469800" y="1947960"/>
            <a:ext cx="84571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163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1" spc="-1" dirty="0">
                <a:solidFill>
                  <a:srgbClr val="000000"/>
                </a:solidFill>
                <a:latin typeface="Times New Roman"/>
              </a:rPr>
              <a:t>Local: </a:t>
            </a:r>
            <a:r>
              <a:rPr lang="fr-CA" sz="2400" spc="-1" dirty="0">
                <a:latin typeface="Times New Roman"/>
                <a:ea typeface="+mn-lt"/>
                <a:cs typeface="+mn-lt"/>
              </a:rPr>
              <a:t>sur CPU</a:t>
            </a:r>
            <a:endParaRPr lang="fr-CA" sz="2400" strike="noStrike" spc="-1" dirty="0">
              <a:latin typeface="Times New Roman"/>
            </a:endParaRPr>
          </a:p>
          <a:p>
            <a:pPr marL="342900" indent="-34163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Local</a:t>
            </a:r>
            <a:r>
              <a:rPr lang="fr-CA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fr-CA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sur GPU</a:t>
            </a:r>
            <a:endParaRPr lang="en-CA" sz="2400" b="0" strike="noStrike" spc="-1" dirty="0">
              <a:latin typeface="Arial"/>
            </a:endParaRPr>
          </a:p>
          <a:p>
            <a:pPr marL="342900" indent="-34163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Distance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Google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Colab</a:t>
            </a:r>
            <a:endParaRPr lang="en-CA" sz="2400" b="0" strike="noStrike" spc="-1" dirty="0" err="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7FFF3-6856-4F90-A343-139EDCE30DC4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fr-CA" sz="4400" spc="-1" dirty="0">
                <a:latin typeface="Times New Roman"/>
              </a:rPr>
              <a:t>Avant tout:</a:t>
            </a:r>
            <a:endParaRPr lang="fr-FR" dirty="0"/>
          </a:p>
        </p:txBody>
      </p:sp>
      <p:sp>
        <p:nvSpPr>
          <p:cNvPr id="82" name="CustomShape 3"/>
          <p:cNvSpPr/>
          <p:nvPr/>
        </p:nvSpPr>
        <p:spPr>
          <a:xfrm>
            <a:off x="469800" y="1947960"/>
            <a:ext cx="84571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270">
              <a:spcBef>
                <a:spcPts val="479"/>
              </a:spcBef>
              <a:buClr>
                <a:srgbClr val="000000"/>
              </a:buClr>
            </a:pPr>
            <a:r>
              <a:rPr lang="fr-CA" sz="2400" spc="-1" dirty="0">
                <a:latin typeface="Times New Roman"/>
                <a:cs typeface="Arial"/>
              </a:rPr>
              <a:t>- installer un environnement virtuel "</a:t>
            </a:r>
            <a:r>
              <a:rPr lang="fr-CA" sz="2400" spc="-1" dirty="0" err="1">
                <a:latin typeface="Times New Roman"/>
                <a:cs typeface="Arial"/>
              </a:rPr>
              <a:t>virtualenv</a:t>
            </a:r>
            <a:r>
              <a:rPr lang="fr-CA" sz="2400" spc="-1" dirty="0">
                <a:latin typeface="Times New Roman"/>
                <a:cs typeface="Arial"/>
              </a:rPr>
              <a:t>" (</a:t>
            </a:r>
            <a:r>
              <a:rPr lang="fr-CA" sz="2400" spc="-1" dirty="0">
                <a:latin typeface="Times"/>
                <a:ea typeface="+mn-lt"/>
                <a:cs typeface="+mn-lt"/>
                <a:hlinkClick r:id="rId2"/>
              </a:rPr>
              <a:t>https://virtualenv.pypa.io/en/latest/</a:t>
            </a:r>
            <a:r>
              <a:rPr lang="fr-CA" sz="2400" spc="-1" dirty="0">
                <a:latin typeface="Times"/>
                <a:ea typeface="+mn-lt"/>
                <a:cs typeface="+mn-lt"/>
              </a:rPr>
              <a:t>): </a:t>
            </a:r>
            <a:br>
              <a:rPr lang="fr-CA" sz="2400" spc="-1" dirty="0">
                <a:latin typeface="Times"/>
                <a:ea typeface="+mn-lt"/>
                <a:cs typeface="Arial"/>
              </a:rPr>
            </a:br>
            <a:r>
              <a:rPr lang="fr-CA" sz="2400" spc="-1" dirty="0">
                <a:latin typeface="Times"/>
                <a:ea typeface="+mn-lt"/>
                <a:cs typeface="Times"/>
              </a:rPr>
              <a:t>   $ </a:t>
            </a:r>
            <a:r>
              <a:rPr lang="fr-CA" sz="2400" spc="-1" dirty="0" err="1">
                <a:latin typeface="Times"/>
                <a:ea typeface="+mn-lt"/>
                <a:cs typeface="Times"/>
              </a:rPr>
              <a:t>pip</a:t>
            </a:r>
            <a:r>
              <a:rPr lang="fr-CA" sz="2400" spc="-1" dirty="0">
                <a:latin typeface="Times"/>
                <a:ea typeface="+mn-lt"/>
                <a:cs typeface="Times"/>
              </a:rPr>
              <a:t> </a:t>
            </a:r>
            <a:r>
              <a:rPr lang="fr-CA" sz="2400" spc="-1" dirty="0" err="1">
                <a:latin typeface="Times"/>
                <a:ea typeface="+mn-lt"/>
                <a:cs typeface="Times"/>
              </a:rPr>
              <a:t>install</a:t>
            </a:r>
            <a:r>
              <a:rPr lang="fr-CA" sz="2400" spc="-1" dirty="0">
                <a:latin typeface="Times"/>
                <a:ea typeface="+mn-lt"/>
                <a:cs typeface="Times"/>
              </a:rPr>
              <a:t> </a:t>
            </a:r>
            <a:r>
              <a:rPr lang="fr-CA" sz="2400" spc="-1" dirty="0" err="1">
                <a:latin typeface="Times"/>
                <a:ea typeface="+mn-lt"/>
                <a:cs typeface="Times"/>
              </a:rPr>
              <a:t>virtualenv</a:t>
            </a:r>
            <a:endParaRPr lang="fr-CA" sz="2400" spc="-1" dirty="0" err="1">
              <a:latin typeface="Times"/>
              <a:cs typeface="Arial"/>
            </a:endParaRP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"/>
                <a:cs typeface="Arial"/>
              </a:rPr>
              <a:t>- créer le </a:t>
            </a:r>
            <a:r>
              <a:rPr lang="fr-CA" sz="2400" spc="-1" dirty="0" err="1">
                <a:latin typeface="Times"/>
                <a:cs typeface="Arial"/>
              </a:rPr>
              <a:t>virtualenv</a:t>
            </a:r>
            <a:r>
              <a:rPr lang="fr-CA" sz="2400" spc="-1" dirty="0">
                <a:latin typeface="Times"/>
                <a:cs typeface="Arial"/>
              </a:rPr>
              <a:t>: $ </a:t>
            </a:r>
            <a:r>
              <a:rPr lang="fr-CA" sz="2400" spc="-1" dirty="0" err="1">
                <a:latin typeface="Times"/>
                <a:cs typeface="Arial"/>
              </a:rPr>
              <a:t>virtualenv</a:t>
            </a:r>
            <a:r>
              <a:rPr lang="fr-CA" sz="2400" spc="-1" dirty="0">
                <a:latin typeface="Times"/>
                <a:cs typeface="Arial"/>
              </a:rPr>
              <a:t> </a:t>
            </a:r>
            <a:r>
              <a:rPr lang="fr-CA" sz="2400" spc="-1" dirty="0" err="1">
                <a:latin typeface="Times"/>
                <a:cs typeface="Arial"/>
              </a:rPr>
              <a:t>env</a:t>
            </a:r>
            <a:endParaRPr lang="fr-CA" sz="2400" spc="-1" dirty="0">
              <a:latin typeface="Times"/>
              <a:cs typeface="Arial"/>
            </a:endParaRP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"/>
                <a:cs typeface="Arial"/>
              </a:rPr>
              <a:t>- charger l'environnement: $ source </a:t>
            </a:r>
            <a:r>
              <a:rPr lang="fr-CA" sz="2400" spc="-1" dirty="0" err="1">
                <a:latin typeface="Times"/>
                <a:cs typeface="Arial"/>
              </a:rPr>
              <a:t>env</a:t>
            </a:r>
            <a:r>
              <a:rPr lang="fr-CA" sz="2400" spc="-1" dirty="0">
                <a:latin typeface="Times"/>
                <a:cs typeface="Arial"/>
              </a:rPr>
              <a:t>/bin/</a:t>
            </a:r>
            <a:r>
              <a:rPr lang="fr-CA" sz="2400" spc="-1" dirty="0" err="1">
                <a:latin typeface="Times"/>
                <a:cs typeface="Arial"/>
              </a:rPr>
              <a:t>activate</a:t>
            </a:r>
            <a:endParaRPr lang="fr-CA" sz="2400" spc="-1">
              <a:latin typeface="Times"/>
              <a:cs typeface="Arial"/>
            </a:endParaRP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"/>
                <a:cs typeface="Arial"/>
              </a:rPr>
              <a:t>- installer les autres </a:t>
            </a:r>
            <a:r>
              <a:rPr lang="fr-CA" sz="2400" spc="-1" dirty="0" err="1">
                <a:latin typeface="Times"/>
                <a:cs typeface="Arial"/>
              </a:rPr>
              <a:t>dépendences</a:t>
            </a:r>
            <a:r>
              <a:rPr lang="fr-CA" sz="2400" spc="-1">
                <a:latin typeface="Times"/>
                <a:cs typeface="Arial"/>
              </a:rPr>
              <a:t> ($ </a:t>
            </a:r>
            <a:r>
              <a:rPr lang="fr-CA" sz="2400" spc="-1" dirty="0">
                <a:latin typeface="Times"/>
                <a:cs typeface="Arial"/>
              </a:rPr>
              <a:t>pip </a:t>
            </a:r>
            <a:r>
              <a:rPr lang="fr-CA" sz="2400" spc="-1" dirty="0" err="1">
                <a:latin typeface="Times"/>
                <a:cs typeface="Arial"/>
              </a:rPr>
              <a:t>install</a:t>
            </a:r>
            <a:r>
              <a:rPr lang="fr-CA" sz="2400" spc="-1" dirty="0">
                <a:latin typeface="Times"/>
                <a:cs typeface="Arial"/>
              </a:rPr>
              <a:t> </a:t>
            </a:r>
            <a:r>
              <a:rPr lang="fr-CA" sz="2400" spc="-1" dirty="0" err="1">
                <a:latin typeface="Times"/>
                <a:cs typeface="Arial"/>
              </a:rPr>
              <a:t>numpy</a:t>
            </a:r>
            <a:r>
              <a:rPr lang="fr-CA" sz="2400" spc="-1" dirty="0">
                <a:latin typeface="Times"/>
                <a:cs typeface="Arial"/>
              </a:rPr>
              <a:t> </a:t>
            </a:r>
            <a:r>
              <a:rPr lang="fr-CA" sz="2400" spc="-1" dirty="0" err="1">
                <a:latin typeface="Times"/>
                <a:cs typeface="Arial"/>
              </a:rPr>
              <a:t>matplotlib</a:t>
            </a:r>
            <a:r>
              <a:rPr lang="fr-CA" sz="2400" spc="-1" dirty="0">
                <a:latin typeface="Times"/>
                <a:cs typeface="Arial"/>
              </a:rPr>
              <a:t>  </a:t>
            </a:r>
            <a:r>
              <a:rPr lang="fr-CA" sz="2400" spc="-1" dirty="0" err="1">
                <a:latin typeface="Times"/>
                <a:cs typeface="Arial"/>
              </a:rPr>
              <a:t>sklearn</a:t>
            </a:r>
            <a:r>
              <a:rPr lang="fr-CA" sz="2400" spc="-1" dirty="0">
                <a:latin typeface="Times"/>
                <a:cs typeface="Arial"/>
              </a:rPr>
              <a:t> </a:t>
            </a:r>
            <a:r>
              <a:rPr lang="fr-CA" sz="2400" spc="-1" dirty="0" err="1">
                <a:latin typeface="Times"/>
                <a:cs typeface="Arial"/>
              </a:rPr>
              <a:t>jupyter</a:t>
            </a:r>
            <a:r>
              <a:rPr lang="fr-CA" sz="2400" spc="-1" dirty="0">
                <a:latin typeface="Times"/>
                <a:cs typeface="Arial"/>
              </a:rPr>
              <a:t> […])</a:t>
            </a: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"/>
                <a:cs typeface="Arial"/>
              </a:rPr>
              <a:t>- travailler</a:t>
            </a: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"/>
                <a:cs typeface="Arial"/>
              </a:rPr>
              <a:t>- décharger l'environnement: $ </a:t>
            </a:r>
            <a:r>
              <a:rPr lang="fr-CA" sz="2400" spc="-1" dirty="0" err="1">
                <a:latin typeface="Times"/>
                <a:cs typeface="Arial"/>
              </a:rPr>
              <a:t>deactivate</a:t>
            </a:r>
            <a:endParaRPr lang="fr-CA" sz="2400" spc="-1" err="1">
              <a:latin typeface="Times"/>
              <a:cs typeface="Arial"/>
            </a:endParaRPr>
          </a:p>
          <a:p>
            <a:pPr marL="1270">
              <a:spcBef>
                <a:spcPts val="479"/>
              </a:spcBef>
            </a:pPr>
            <a:endParaRPr lang="fr-CA" sz="2400" spc="-1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00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7FFF3-6856-4F90-A343-139EDCE30DC4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fr-CA" sz="4400" spc="-1" dirty="0">
                <a:latin typeface="Times New Roman"/>
              </a:rPr>
              <a:t>TP1</a:t>
            </a:r>
            <a:endParaRPr lang="fr-FR" dirty="0"/>
          </a:p>
        </p:txBody>
      </p:sp>
      <p:sp>
        <p:nvSpPr>
          <p:cNvPr id="82" name="CustomShape 3"/>
          <p:cNvSpPr/>
          <p:nvPr/>
        </p:nvSpPr>
        <p:spPr>
          <a:xfrm>
            <a:off x="469800" y="1947960"/>
            <a:ext cx="84571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270">
              <a:spcBef>
                <a:spcPts val="479"/>
              </a:spcBef>
              <a:buClr>
                <a:srgbClr val="000000"/>
              </a:buClr>
            </a:pPr>
            <a:r>
              <a:rPr lang="fr-CA" sz="2400" spc="-1" dirty="0">
                <a:latin typeface="Times New Roman"/>
                <a:cs typeface="Arial"/>
              </a:rPr>
              <a:t>- $ </a:t>
            </a:r>
            <a:r>
              <a:rPr lang="fr-CA" sz="2400" spc="-1" dirty="0" err="1">
                <a:latin typeface="Times New Roman"/>
                <a:cs typeface="Arial"/>
              </a:rPr>
              <a:t>pip</a:t>
            </a:r>
            <a:r>
              <a:rPr lang="fr-CA" sz="2400" spc="-1" dirty="0">
                <a:latin typeface="Times New Roman"/>
                <a:cs typeface="Arial"/>
              </a:rPr>
              <a:t> </a:t>
            </a:r>
            <a:r>
              <a:rPr lang="fr-CA" sz="2400" spc="-1" dirty="0" err="1">
                <a:latin typeface="Times New Roman"/>
                <a:cs typeface="Arial"/>
              </a:rPr>
              <a:t>install</a:t>
            </a:r>
            <a:r>
              <a:rPr lang="fr-CA" sz="2400" spc="-1" dirty="0">
                <a:latin typeface="Times New Roman"/>
                <a:cs typeface="Arial"/>
              </a:rPr>
              <a:t> –r requirements.txt</a:t>
            </a: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 New Roman"/>
                <a:cs typeface="Arial"/>
              </a:rPr>
              <a:t>- $ </a:t>
            </a:r>
            <a:r>
              <a:rPr lang="fr-CA" sz="2400" spc="-1" dirty="0" err="1">
                <a:latin typeface="Times New Roman"/>
                <a:cs typeface="Arial"/>
              </a:rPr>
              <a:t>jupyter</a:t>
            </a:r>
            <a:r>
              <a:rPr lang="fr-CA" sz="2400" spc="-1" dirty="0">
                <a:latin typeface="Times New Roman"/>
                <a:cs typeface="Arial"/>
              </a:rPr>
              <a:t> notebook</a:t>
            </a:r>
          </a:p>
        </p:txBody>
      </p:sp>
    </p:spTree>
    <p:extLst>
      <p:ext uri="{BB962C8B-B14F-4D97-AF65-F5344CB8AC3E}">
        <p14:creationId xmlns:p14="http://schemas.microsoft.com/office/powerpoint/2010/main" val="376484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7FFF3-6856-4F90-A343-139EDCE30DC4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fr-CA" sz="4400" spc="-1" dirty="0">
                <a:latin typeface="Times New Roman"/>
              </a:rPr>
              <a:t>TP2 (local)</a:t>
            </a:r>
            <a:endParaRPr lang="fr-FR" dirty="0"/>
          </a:p>
        </p:txBody>
      </p:sp>
      <p:sp>
        <p:nvSpPr>
          <p:cNvPr id="82" name="CustomShape 3"/>
          <p:cNvSpPr/>
          <p:nvPr/>
        </p:nvSpPr>
        <p:spPr>
          <a:xfrm>
            <a:off x="469800" y="1947960"/>
            <a:ext cx="84571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270">
              <a:spcBef>
                <a:spcPts val="479"/>
              </a:spcBef>
              <a:buClr>
                <a:srgbClr val="000000"/>
              </a:buClr>
            </a:pPr>
            <a:r>
              <a:rPr lang="fr-CA" sz="2400" spc="-1" dirty="0">
                <a:latin typeface="Times New Roman"/>
                <a:cs typeface="Arial"/>
              </a:rPr>
              <a:t>- $ </a:t>
            </a:r>
            <a:r>
              <a:rPr lang="fr-CA" sz="2400" spc="-1" dirty="0" err="1">
                <a:latin typeface="Times New Roman"/>
                <a:cs typeface="Arial"/>
              </a:rPr>
              <a:t>pip</a:t>
            </a:r>
            <a:r>
              <a:rPr lang="fr-CA" sz="2400" spc="-1" dirty="0">
                <a:latin typeface="Times New Roman"/>
                <a:cs typeface="Arial"/>
              </a:rPr>
              <a:t> </a:t>
            </a:r>
            <a:r>
              <a:rPr lang="fr-CA" sz="2400" spc="-1" dirty="0" err="1">
                <a:latin typeface="Times New Roman"/>
                <a:cs typeface="Arial"/>
              </a:rPr>
              <a:t>install</a:t>
            </a:r>
            <a:r>
              <a:rPr lang="fr-CA" sz="2400" spc="-1" dirty="0">
                <a:latin typeface="Times New Roman"/>
                <a:cs typeface="Arial"/>
              </a:rPr>
              <a:t> –r requirements.txt</a:t>
            </a: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 New Roman"/>
                <a:cs typeface="Arial"/>
              </a:rPr>
              <a:t>- installer </a:t>
            </a:r>
            <a:r>
              <a:rPr lang="fr-CA" sz="2400" spc="-1" dirty="0" err="1">
                <a:latin typeface="Times New Roman"/>
                <a:cs typeface="Arial"/>
              </a:rPr>
              <a:t>pytorch</a:t>
            </a:r>
            <a:r>
              <a:rPr lang="fr-CA" sz="2400" spc="-1" dirty="0">
                <a:latin typeface="Times New Roman"/>
                <a:cs typeface="Arial"/>
              </a:rPr>
              <a:t>: </a:t>
            </a:r>
            <a:r>
              <a:rPr lang="fr-CA" sz="2400" spc="-1" dirty="0">
                <a:latin typeface="Times"/>
                <a:ea typeface="+mn-lt"/>
                <a:cs typeface="+mn-lt"/>
                <a:hlinkClick r:id="rId2"/>
              </a:rPr>
              <a:t>https://pytorch.org/get-started/locally/</a:t>
            </a: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 New Roman"/>
                <a:ea typeface="+mn-lt"/>
                <a:cs typeface="Times New Roman"/>
              </a:rPr>
              <a:t>- installer </a:t>
            </a:r>
            <a:r>
              <a:rPr lang="fr-CA" sz="2400" spc="-1" dirty="0" err="1">
                <a:latin typeface="Times New Roman"/>
                <a:ea typeface="+mn-lt"/>
                <a:cs typeface="Times New Roman"/>
              </a:rPr>
              <a:t>cuda</a:t>
            </a:r>
            <a:r>
              <a:rPr lang="fr-CA" sz="2400" spc="-1" dirty="0">
                <a:latin typeface="Times New Roman"/>
                <a:ea typeface="+mn-lt"/>
                <a:cs typeface="Times New Roman"/>
              </a:rPr>
              <a:t> (si possible)</a:t>
            </a:r>
            <a:endParaRPr lang="fr-CA" dirty="0"/>
          </a:p>
          <a:p>
            <a:pPr marL="1270">
              <a:spcBef>
                <a:spcPts val="479"/>
              </a:spcBef>
            </a:pPr>
            <a:r>
              <a:rPr lang="fr-CA" sz="2400" spc="-1">
                <a:latin typeface="Times New Roman"/>
                <a:cs typeface="Times New Roman"/>
              </a:rPr>
              <a:t>- $ nvidia-smi</a:t>
            </a:r>
            <a:endParaRPr lang="fr-CA" sz="2400" spc="-1" dirty="0">
              <a:latin typeface="Times New Roman"/>
              <a:cs typeface="Times New Roman"/>
            </a:endParaRPr>
          </a:p>
          <a:p>
            <a:pPr marL="1270">
              <a:spcBef>
                <a:spcPts val="479"/>
              </a:spcBef>
            </a:pPr>
            <a:r>
              <a:rPr lang="fr-CA" sz="2400" spc="-1" dirty="0">
                <a:latin typeface="Times New Roman"/>
                <a:cs typeface="Arial"/>
              </a:rPr>
              <a:t>- $ </a:t>
            </a:r>
            <a:r>
              <a:rPr lang="fr-CA" sz="2400" spc="-1" dirty="0" err="1">
                <a:latin typeface="Times New Roman"/>
                <a:cs typeface="Arial"/>
              </a:rPr>
              <a:t>jupyter</a:t>
            </a:r>
            <a:r>
              <a:rPr lang="fr-CA" sz="2400" spc="-1" dirty="0">
                <a:latin typeface="Times New Roman"/>
                <a:cs typeface="Arial"/>
              </a:rPr>
              <a:t> notebook</a:t>
            </a:r>
            <a:endParaRPr lang="fr-CA" sz="2400" spc="-1" dirty="0">
              <a:latin typeface="Time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6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7FFF3-6856-4F90-A343-139EDCE30DC4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fr-CA" sz="4400" spc="-1" dirty="0">
                <a:latin typeface="Times New Roman"/>
              </a:rPr>
              <a:t>TP2 (</a:t>
            </a:r>
            <a:r>
              <a:rPr lang="fr-CA" sz="4400" spc="-1" dirty="0" err="1">
                <a:latin typeface="Times New Roman"/>
              </a:rPr>
              <a:t>Colab</a:t>
            </a:r>
            <a:r>
              <a:rPr lang="fr-CA" sz="4400" spc="-1" dirty="0">
                <a:latin typeface="Times New Roman"/>
              </a:rPr>
              <a:t>)</a:t>
            </a:r>
            <a:endParaRPr lang="fr-FR" dirty="0"/>
          </a:p>
        </p:txBody>
      </p:sp>
      <p:sp>
        <p:nvSpPr>
          <p:cNvPr id="82" name="CustomShape 3"/>
          <p:cNvSpPr/>
          <p:nvPr/>
        </p:nvSpPr>
        <p:spPr>
          <a:xfrm>
            <a:off x="469800" y="1947960"/>
            <a:ext cx="84571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270">
              <a:spcBef>
                <a:spcPts val="479"/>
              </a:spcBef>
              <a:buClr>
                <a:srgbClr val="000000"/>
              </a:buClr>
            </a:pPr>
            <a:endParaRPr lang="fr-CA" sz="2400" spc="-1" dirty="0">
              <a:latin typeface="Times New Roman"/>
              <a:cs typeface="Arial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CDD0E336-A9B0-4C12-B54D-8AC64B26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4" y="1282057"/>
            <a:ext cx="8205729" cy="4670295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8471CCE8-C243-4D6B-9EE5-A160C9136309}"/>
              </a:ext>
            </a:extLst>
          </p:cNvPr>
          <p:cNvSpPr/>
          <p:nvPr/>
        </p:nvSpPr>
        <p:spPr>
          <a:xfrm>
            <a:off x="2640431" y="2655193"/>
            <a:ext cx="486578" cy="982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96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7FFF3-6856-4F90-A343-139EDCE30DC4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fr-CA" sz="4400" spc="-1" dirty="0">
                <a:latin typeface="Times New Roman"/>
              </a:rPr>
              <a:t>TP2 (</a:t>
            </a:r>
            <a:r>
              <a:rPr lang="fr-CA" sz="4400" spc="-1" dirty="0" err="1">
                <a:latin typeface="Times New Roman"/>
              </a:rPr>
              <a:t>Colab</a:t>
            </a:r>
            <a:r>
              <a:rPr lang="fr-CA" sz="4400" spc="-1" dirty="0">
                <a:latin typeface="Times New Roman"/>
              </a:rPr>
              <a:t>)</a:t>
            </a:r>
            <a:endParaRPr lang="fr-FR" dirty="0"/>
          </a:p>
        </p:txBody>
      </p:sp>
      <p:sp>
        <p:nvSpPr>
          <p:cNvPr id="82" name="CustomShape 3"/>
          <p:cNvSpPr/>
          <p:nvPr/>
        </p:nvSpPr>
        <p:spPr>
          <a:xfrm>
            <a:off x="469800" y="1947960"/>
            <a:ext cx="84571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270">
              <a:spcBef>
                <a:spcPts val="479"/>
              </a:spcBef>
              <a:buClr>
                <a:srgbClr val="000000"/>
              </a:buClr>
            </a:pPr>
            <a:endParaRPr lang="fr-CA" sz="2400" spc="-1" dirty="0">
              <a:latin typeface="Times New Roman"/>
              <a:cs typeface="Arial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256F9F-9330-4822-9B5A-7D43F5B3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96" y="1147419"/>
            <a:ext cx="7361103" cy="4957932"/>
          </a:xfrm>
          <a:prstGeom prst="rect">
            <a:avLst/>
          </a:prstGeom>
        </p:spPr>
      </p:pic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17143A34-5D40-4E7E-939F-8C1887647737}"/>
              </a:ext>
            </a:extLst>
          </p:cNvPr>
          <p:cNvSpPr/>
          <p:nvPr/>
        </p:nvSpPr>
        <p:spPr>
          <a:xfrm rot="7500000">
            <a:off x="584939" y="2589937"/>
            <a:ext cx="982337" cy="275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52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67419</TotalTime>
  <Words>475</Words>
  <Application>Microsoft Office PowerPoint</Application>
  <PresentationFormat>Affichage à l'écran (4:3)</PresentationFormat>
  <Paragraphs>110</Paragraphs>
  <Slides>7</Slides>
  <Notes>0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d’images IFT 529</dc:title>
  <dc:subject/>
  <dc:creator>Pierre-Marc Jodoin</dc:creator>
  <dc:description/>
  <cp:lastModifiedBy/>
  <cp:revision>2111</cp:revision>
  <cp:lastPrinted>2021-01-07T20:27:06Z</cp:lastPrinted>
  <dcterms:created xsi:type="dcterms:W3CDTF">2006-12-12T14:46:28Z</dcterms:created>
  <dcterms:modified xsi:type="dcterms:W3CDTF">2022-01-17T20:11:29Z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