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572"/>
    <a:srgbClr val="7F7F7F"/>
    <a:srgbClr val="D9D9D9"/>
    <a:srgbClr val="6FE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8"/>
    <p:restoredTop sz="94580"/>
  </p:normalViewPr>
  <p:slideViewPr>
    <p:cSldViewPr snapToGrid="0" snapToObjects="1">
      <p:cViewPr>
        <p:scale>
          <a:sx n="114" d="100"/>
          <a:sy n="114" d="100"/>
        </p:scale>
        <p:origin x="57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FC77-B618-F147-B592-0EA70E517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C97B4-8A79-B24A-A126-46941BB8D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5268-110D-CF4E-B879-A42E529F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95A5-41BB-D04C-B84A-D5FB33C6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2D33-4609-A945-A9F3-011B249D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3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D36C-7283-B94C-9F66-8FCC3AE6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B9694-AF5F-8E43-87D8-A865767C0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166B-02A5-A749-B000-9C488F30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5503-0598-3B48-9EBF-EAE06FF2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2DCD-AF1D-DA4C-A0E9-904263DC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5E7E4-E8E3-EA43-82C4-2F92D837B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9D690-A1D9-984D-B7DB-93F5EB64F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52A7-6777-3240-B08B-54196998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25DC-6B1C-9743-9BA6-5156D4D3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D7138-78CB-6645-AF6B-0B0F750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6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64-31D0-9949-9CDE-AEA99334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ADF3-97C8-F445-A6F6-D2CCC195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7BCE-71AD-1C45-A8D3-819ABF6C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F4A2-464A-B942-AFAE-57008E65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3C49-7B26-7F47-BCEA-EECA9CA2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2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D0BC-5D37-754F-8187-3072CF6E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40E79-44C2-A54F-9F72-85A341273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2B93-113B-8843-ACA2-7E31492E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BB3F-4877-C544-B3D9-160D1AE9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FE7E-F75B-3049-AD0C-508525B1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3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1200-C32A-2A41-BB05-6DDD3045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BD0-0AB8-5E4D-9EFA-3BD57A188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95BCA-4730-A240-8D49-F3BDAF280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3AFC-B4E1-5F41-B1F0-6C4A5AFF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2873F-6CB5-544B-BB69-F787C08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9B6AC-9D36-EE4B-91C5-B066C77B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8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749A-6B9C-C643-AB5A-CEA41162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891A-A78C-B147-B247-C591A1BF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6707A-81FE-0C44-AC6D-5761489C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F194D-EF35-0642-9055-192F32C82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12AA2-6926-C845-BD94-990077E3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5B472-4926-BE45-9B55-D3827732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E61F9-6F1E-6447-9174-CB65B175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FF6FB-2779-9043-A618-822CAEAD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83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35E9-1FAC-4E44-9F3C-FB3D30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D54CA-F9C1-2B40-8CFC-BAF8969B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C0A1F-5B43-3D4A-9472-88D0C25E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6823D-D6D0-324E-8FC3-9D1A0D3F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F4F24-E397-9145-B7C1-8C21D9EC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D528D-1ABA-1143-A484-0CAF3AB0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82E5-01FD-2B46-84CB-BB033730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0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F50F-FB72-E649-8F18-60B634E3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8578-4B6C-2945-BB43-94AD1844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FBB51-D900-0B49-A885-5074438A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871B9-3047-874C-A0CB-59AB999E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36328-06B8-8D4B-9BD2-E226C104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647D7-0D0D-AF41-B90C-3B7A696C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A0A4-E1D9-8E4F-9D5F-4962E7E2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26CC4-4B27-424A-8A98-C520753C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D9ACD-F876-4640-A41B-DB780174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E4E4-A420-D641-AE37-382E282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B9B26-3890-2E46-BC81-13E1A852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C4FFC-0CDC-334A-93CB-A864C737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2452E-7827-DD45-B5F1-6697A9BD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C515-DAE9-D446-8901-8ACBF4EED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9971-D8D8-FF48-B6CD-3989CAD1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6A19-7FE6-2249-B339-AD977D27ABA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DE39-EB51-3C41-8D3B-FC03BDBEC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EE3D-D206-4F49-A196-58C3E842E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90BD-CFEE-F94C-AC55-3D24A39C7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5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jp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A93D05-1236-6D48-9BDC-1F1F91DC282C}"/>
              </a:ext>
            </a:extLst>
          </p:cNvPr>
          <p:cNvSpPr/>
          <p:nvPr/>
        </p:nvSpPr>
        <p:spPr>
          <a:xfrm>
            <a:off x="216540" y="3077434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E9C33C-FB9A-6140-80C7-17295DB8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40" y="3285034"/>
            <a:ext cx="30480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54138-8C05-5A42-B114-0D6B91225846}"/>
              </a:ext>
            </a:extLst>
          </p:cNvPr>
          <p:cNvSpPr txBox="1"/>
          <p:nvPr/>
        </p:nvSpPr>
        <p:spPr>
          <a:xfrm>
            <a:off x="216540" y="3797434"/>
            <a:ext cx="7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USER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A11930-B443-6142-97AF-DB6799DAF7D2}"/>
              </a:ext>
            </a:extLst>
          </p:cNvPr>
          <p:cNvSpPr/>
          <p:nvPr/>
        </p:nvSpPr>
        <p:spPr>
          <a:xfrm>
            <a:off x="1929081" y="3077434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58014-591F-C54C-9FEF-8545EF8C9C34}"/>
              </a:ext>
            </a:extLst>
          </p:cNvPr>
          <p:cNvSpPr txBox="1"/>
          <p:nvPr/>
        </p:nvSpPr>
        <p:spPr>
          <a:xfrm>
            <a:off x="1595042" y="3797434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MESSENGER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E17184-11EA-AD4B-B0FC-852C49C80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881" y="3181235"/>
            <a:ext cx="512399" cy="51239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22D622-9E23-EF41-9147-232F4256C7AA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936540" y="3437434"/>
            <a:ext cx="992541" cy="0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896F2F-5B8B-4F47-9B9B-F1B0AD95E08D}"/>
              </a:ext>
            </a:extLst>
          </p:cNvPr>
          <p:cNvSpPr/>
          <p:nvPr/>
        </p:nvSpPr>
        <p:spPr>
          <a:xfrm>
            <a:off x="3651195" y="3077434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F6EDC-56DD-2949-83BC-0FC6A7B70535}"/>
              </a:ext>
            </a:extLst>
          </p:cNvPr>
          <p:cNvSpPr txBox="1"/>
          <p:nvPr/>
        </p:nvSpPr>
        <p:spPr>
          <a:xfrm>
            <a:off x="3317156" y="3797434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NODE-RED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E13A82-5FAB-F54A-9EDD-76D7DD52590B}"/>
              </a:ext>
            </a:extLst>
          </p:cNvPr>
          <p:cNvCxnSpPr>
            <a:endCxn id="17" idx="2"/>
          </p:cNvCxnSpPr>
          <p:nvPr/>
        </p:nvCxnSpPr>
        <p:spPr>
          <a:xfrm>
            <a:off x="2658654" y="3437434"/>
            <a:ext cx="992541" cy="0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6A32FBD-D63F-4C43-9859-72C517B7A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488" y="3212727"/>
            <a:ext cx="449414" cy="449414"/>
          </a:xfrm>
          <a:prstGeom prst="ellipse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6D153-4BCC-0F47-BD0B-BA53BE5C712B}"/>
              </a:ext>
            </a:extLst>
          </p:cNvPr>
          <p:cNvCxnSpPr>
            <a:cxnSpLocks/>
          </p:cNvCxnSpPr>
          <p:nvPr/>
        </p:nvCxnSpPr>
        <p:spPr>
          <a:xfrm>
            <a:off x="3155110" y="174812"/>
            <a:ext cx="0" cy="31102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2A8D67-FD4E-EE4A-8E36-9D80FCD3B484}"/>
              </a:ext>
            </a:extLst>
          </p:cNvPr>
          <p:cNvSpPr txBox="1"/>
          <p:nvPr/>
        </p:nvSpPr>
        <p:spPr>
          <a:xfrm>
            <a:off x="1977192" y="174812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3F57F-956A-024D-81B8-CA8A8DB2DC6C}"/>
              </a:ext>
            </a:extLst>
          </p:cNvPr>
          <p:cNvCxnSpPr>
            <a:cxnSpLocks/>
          </p:cNvCxnSpPr>
          <p:nvPr/>
        </p:nvCxnSpPr>
        <p:spPr>
          <a:xfrm>
            <a:off x="3155110" y="3589834"/>
            <a:ext cx="0" cy="31102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888BDF-D582-C043-9DB6-E5AAF773A46E}"/>
              </a:ext>
            </a:extLst>
          </p:cNvPr>
          <p:cNvCxnSpPr>
            <a:cxnSpLocks/>
          </p:cNvCxnSpPr>
          <p:nvPr/>
        </p:nvCxnSpPr>
        <p:spPr>
          <a:xfrm>
            <a:off x="7952043" y="174812"/>
            <a:ext cx="0" cy="31102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54E983-34D9-184B-9BC3-885DC2825811}"/>
              </a:ext>
            </a:extLst>
          </p:cNvPr>
          <p:cNvSpPr txBox="1"/>
          <p:nvPr/>
        </p:nvSpPr>
        <p:spPr>
          <a:xfrm>
            <a:off x="6774125" y="174812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CLOUD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BE7FCE-9E66-0E40-AAA8-EA0ADC3AF34E}"/>
              </a:ext>
            </a:extLst>
          </p:cNvPr>
          <p:cNvCxnSpPr>
            <a:cxnSpLocks/>
          </p:cNvCxnSpPr>
          <p:nvPr/>
        </p:nvCxnSpPr>
        <p:spPr>
          <a:xfrm>
            <a:off x="7952043" y="3589834"/>
            <a:ext cx="0" cy="31102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DD84AAC-30AF-FB40-9509-7F6A5A5DA7E6}"/>
              </a:ext>
            </a:extLst>
          </p:cNvPr>
          <p:cNvSpPr/>
          <p:nvPr/>
        </p:nvSpPr>
        <p:spPr>
          <a:xfrm>
            <a:off x="8420087" y="3077434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7F10D-C749-0343-8216-6A42C40693EB}"/>
              </a:ext>
            </a:extLst>
          </p:cNvPr>
          <p:cNvSpPr txBox="1"/>
          <p:nvPr/>
        </p:nvSpPr>
        <p:spPr>
          <a:xfrm>
            <a:off x="8086048" y="3797434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API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62A899D-7C8D-2C4E-9E5A-F93051788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389" y="3150292"/>
            <a:ext cx="589396" cy="57428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539AC9F-F55A-504A-90AE-4DBFC72B2290}"/>
              </a:ext>
            </a:extLst>
          </p:cNvPr>
          <p:cNvSpPr/>
          <p:nvPr/>
        </p:nvSpPr>
        <p:spPr>
          <a:xfrm>
            <a:off x="10159119" y="3069000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DAC691-D65A-2C41-A040-FE9D7CDAC550}"/>
              </a:ext>
            </a:extLst>
          </p:cNvPr>
          <p:cNvSpPr txBox="1"/>
          <p:nvPr/>
        </p:nvSpPr>
        <p:spPr>
          <a:xfrm>
            <a:off x="9825080" y="3789000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PYTHON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2F44C16-5B85-8045-A06D-B14831E3C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2737" y="3173288"/>
            <a:ext cx="492760" cy="49276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1665E1-32C7-1C47-A559-38705ECDB2F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371195" y="3437434"/>
            <a:ext cx="4048892" cy="0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290290-D678-5145-945D-B58A05D97F13}"/>
              </a:ext>
            </a:extLst>
          </p:cNvPr>
          <p:cNvCxnSpPr>
            <a:cxnSpLocks/>
            <a:stCxn id="38" idx="2"/>
            <a:endCxn id="33" idx="6"/>
          </p:cNvCxnSpPr>
          <p:nvPr/>
        </p:nvCxnSpPr>
        <p:spPr>
          <a:xfrm flipH="1">
            <a:off x="9140087" y="3429000"/>
            <a:ext cx="1019032" cy="8434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0633F16-58F8-524A-B758-8A834FCDCE77}"/>
              </a:ext>
            </a:extLst>
          </p:cNvPr>
          <p:cNvSpPr/>
          <p:nvPr/>
        </p:nvSpPr>
        <p:spPr>
          <a:xfrm>
            <a:off x="6094492" y="1387272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B0E39C-9E04-5145-8528-9CEDCE130BB2}"/>
              </a:ext>
            </a:extLst>
          </p:cNvPr>
          <p:cNvSpPr txBox="1"/>
          <p:nvPr/>
        </p:nvSpPr>
        <p:spPr>
          <a:xfrm>
            <a:off x="5534365" y="2107272"/>
            <a:ext cx="184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WATSON VISUAL RECOGNITION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F55898-E4B5-3B4C-9CAF-113D10D8DC31}"/>
              </a:ext>
            </a:extLst>
          </p:cNvPr>
          <p:cNvSpPr/>
          <p:nvPr/>
        </p:nvSpPr>
        <p:spPr>
          <a:xfrm>
            <a:off x="6092116" y="3953282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CAF8B4-2537-FD41-AE43-C21132F76B21}"/>
              </a:ext>
            </a:extLst>
          </p:cNvPr>
          <p:cNvSpPr txBox="1"/>
          <p:nvPr/>
        </p:nvSpPr>
        <p:spPr>
          <a:xfrm>
            <a:off x="5531989" y="4673282"/>
            <a:ext cx="184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WATSON ASSISTANT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A0B340-2D1D-644F-99E5-7F8E0836D9EA}"/>
              </a:ext>
            </a:extLst>
          </p:cNvPr>
          <p:cNvSpPr txBox="1"/>
          <p:nvPr/>
        </p:nvSpPr>
        <p:spPr>
          <a:xfrm>
            <a:off x="10364055" y="174812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EXTERNAL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889FE95-0C75-804F-A5C8-0E31682B8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6370" y="1503506"/>
            <a:ext cx="459732" cy="459732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E44D332-4306-0B4D-BAE2-8E4581FC09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0445" y="4097857"/>
            <a:ext cx="430850" cy="43085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4528FF-D579-0C4E-AC96-2BADE4A2B54C}"/>
              </a:ext>
            </a:extLst>
          </p:cNvPr>
          <p:cNvCxnSpPr>
            <a:cxnSpLocks/>
            <a:stCxn id="17" idx="5"/>
            <a:endCxn id="49" idx="2"/>
          </p:cNvCxnSpPr>
          <p:nvPr/>
        </p:nvCxnSpPr>
        <p:spPr>
          <a:xfrm>
            <a:off x="4265753" y="3691992"/>
            <a:ext cx="1826363" cy="621290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827BAE4-E302-0542-9262-B36E95E30A47}"/>
              </a:ext>
            </a:extLst>
          </p:cNvPr>
          <p:cNvCxnSpPr>
            <a:cxnSpLocks/>
            <a:stCxn id="17" idx="7"/>
            <a:endCxn id="47" idx="2"/>
          </p:cNvCxnSpPr>
          <p:nvPr/>
        </p:nvCxnSpPr>
        <p:spPr>
          <a:xfrm flipV="1">
            <a:off x="4265753" y="1747272"/>
            <a:ext cx="1828739" cy="1435604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BDD5C88-EB63-FC49-B26F-C29711ECED3D}"/>
              </a:ext>
            </a:extLst>
          </p:cNvPr>
          <p:cNvSpPr/>
          <p:nvPr/>
        </p:nvSpPr>
        <p:spPr>
          <a:xfrm>
            <a:off x="5549112" y="1301264"/>
            <a:ext cx="1717931" cy="4091995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A9E332-1FB5-2745-BF96-4FF6517757BA}"/>
              </a:ext>
            </a:extLst>
          </p:cNvPr>
          <p:cNvSpPr txBox="1"/>
          <p:nvPr/>
        </p:nvSpPr>
        <p:spPr>
          <a:xfrm>
            <a:off x="5549112" y="1025315"/>
            <a:ext cx="138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IBM CLOUD</a:t>
            </a:r>
          </a:p>
        </p:txBody>
      </p:sp>
    </p:spTree>
    <p:extLst>
      <p:ext uri="{BB962C8B-B14F-4D97-AF65-F5344CB8AC3E}">
        <p14:creationId xmlns:p14="http://schemas.microsoft.com/office/powerpoint/2010/main" val="21180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6D153-4BCC-0F47-BD0B-BA53BE5C712B}"/>
              </a:ext>
            </a:extLst>
          </p:cNvPr>
          <p:cNvCxnSpPr>
            <a:cxnSpLocks/>
          </p:cNvCxnSpPr>
          <p:nvPr/>
        </p:nvCxnSpPr>
        <p:spPr>
          <a:xfrm>
            <a:off x="3155110" y="174812"/>
            <a:ext cx="0" cy="6525244"/>
          </a:xfrm>
          <a:prstGeom prst="line">
            <a:avLst/>
          </a:prstGeom>
          <a:ln w="28575">
            <a:solidFill>
              <a:srgbClr val="7F7F7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A93D05-1236-6D48-9BDC-1F1F91DC282C}"/>
              </a:ext>
            </a:extLst>
          </p:cNvPr>
          <p:cNvSpPr/>
          <p:nvPr/>
        </p:nvSpPr>
        <p:spPr>
          <a:xfrm>
            <a:off x="216540" y="3438682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E9C33C-FB9A-6140-80C7-17295DB8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40" y="3646282"/>
            <a:ext cx="30480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54138-8C05-5A42-B114-0D6B91225846}"/>
              </a:ext>
            </a:extLst>
          </p:cNvPr>
          <p:cNvSpPr txBox="1"/>
          <p:nvPr/>
        </p:nvSpPr>
        <p:spPr>
          <a:xfrm>
            <a:off x="216540" y="4158682"/>
            <a:ext cx="7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USER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A11930-B443-6142-97AF-DB6799DAF7D2}"/>
              </a:ext>
            </a:extLst>
          </p:cNvPr>
          <p:cNvSpPr/>
          <p:nvPr/>
        </p:nvSpPr>
        <p:spPr>
          <a:xfrm>
            <a:off x="1968450" y="3438682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58014-591F-C54C-9FEF-8545EF8C9C34}"/>
              </a:ext>
            </a:extLst>
          </p:cNvPr>
          <p:cNvSpPr txBox="1"/>
          <p:nvPr/>
        </p:nvSpPr>
        <p:spPr>
          <a:xfrm>
            <a:off x="1634411" y="4158682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APP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896F2F-5B8B-4F47-9B9B-F1B0AD95E08D}"/>
              </a:ext>
            </a:extLst>
          </p:cNvPr>
          <p:cNvSpPr/>
          <p:nvPr/>
        </p:nvSpPr>
        <p:spPr>
          <a:xfrm>
            <a:off x="3814142" y="3438682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F6EDC-56DD-2949-83BC-0FC6A7B70535}"/>
              </a:ext>
            </a:extLst>
          </p:cNvPr>
          <p:cNvSpPr txBox="1"/>
          <p:nvPr/>
        </p:nvSpPr>
        <p:spPr>
          <a:xfrm>
            <a:off x="3480103" y="4158682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SERVER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A32FBD-D63F-4C43-9859-72C517B7A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435" y="3573975"/>
            <a:ext cx="449414" cy="449414"/>
          </a:xfrm>
          <a:prstGeom prst="ellipse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2A8D67-FD4E-EE4A-8E36-9D80FCD3B484}"/>
              </a:ext>
            </a:extLst>
          </p:cNvPr>
          <p:cNvSpPr txBox="1"/>
          <p:nvPr/>
        </p:nvSpPr>
        <p:spPr>
          <a:xfrm>
            <a:off x="1977192" y="174812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54E983-34D9-184B-9BC3-885DC2825811}"/>
              </a:ext>
            </a:extLst>
          </p:cNvPr>
          <p:cNvSpPr txBox="1"/>
          <p:nvPr/>
        </p:nvSpPr>
        <p:spPr>
          <a:xfrm>
            <a:off x="6774125" y="174812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CLOUD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D84AAC-30AF-FB40-9509-7F6A5A5DA7E6}"/>
              </a:ext>
            </a:extLst>
          </p:cNvPr>
          <p:cNvSpPr/>
          <p:nvPr/>
        </p:nvSpPr>
        <p:spPr>
          <a:xfrm>
            <a:off x="8485541" y="5223630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7F10D-C749-0343-8216-6A42C40693EB}"/>
              </a:ext>
            </a:extLst>
          </p:cNvPr>
          <p:cNvSpPr txBox="1"/>
          <p:nvPr/>
        </p:nvSpPr>
        <p:spPr>
          <a:xfrm>
            <a:off x="8151502" y="5943630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API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62A899D-7C8D-2C4E-9E5A-F93051788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843" y="5296488"/>
            <a:ext cx="589396" cy="57428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539AC9F-F55A-504A-90AE-4DBFC72B2290}"/>
              </a:ext>
            </a:extLst>
          </p:cNvPr>
          <p:cNvSpPr/>
          <p:nvPr/>
        </p:nvSpPr>
        <p:spPr>
          <a:xfrm>
            <a:off x="10224573" y="5215196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DAC691-D65A-2C41-A040-FE9D7CDAC550}"/>
              </a:ext>
            </a:extLst>
          </p:cNvPr>
          <p:cNvSpPr txBox="1"/>
          <p:nvPr/>
        </p:nvSpPr>
        <p:spPr>
          <a:xfrm>
            <a:off x="9890534" y="5935196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PYTHON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2F44C16-5B85-8045-A06D-B14831E3C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8191" y="5319484"/>
            <a:ext cx="492760" cy="49276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290290-D678-5145-945D-B58A05D97F13}"/>
              </a:ext>
            </a:extLst>
          </p:cNvPr>
          <p:cNvCxnSpPr>
            <a:cxnSpLocks/>
            <a:stCxn id="38" idx="2"/>
            <a:endCxn id="33" idx="6"/>
          </p:cNvCxnSpPr>
          <p:nvPr/>
        </p:nvCxnSpPr>
        <p:spPr>
          <a:xfrm flipH="1">
            <a:off x="9205541" y="5575196"/>
            <a:ext cx="1019032" cy="8434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0633F16-58F8-524A-B758-8A834FCDCE77}"/>
              </a:ext>
            </a:extLst>
          </p:cNvPr>
          <p:cNvSpPr/>
          <p:nvPr/>
        </p:nvSpPr>
        <p:spPr>
          <a:xfrm>
            <a:off x="5782006" y="3446766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B0E39C-9E04-5145-8528-9CEDCE130BB2}"/>
              </a:ext>
            </a:extLst>
          </p:cNvPr>
          <p:cNvSpPr txBox="1"/>
          <p:nvPr/>
        </p:nvSpPr>
        <p:spPr>
          <a:xfrm>
            <a:off x="5221879" y="4166766"/>
            <a:ext cx="184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WATSON VISUAL RECOGNITION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F55898-E4B5-3B4C-9CAF-113D10D8DC31}"/>
              </a:ext>
            </a:extLst>
          </p:cNvPr>
          <p:cNvSpPr/>
          <p:nvPr/>
        </p:nvSpPr>
        <p:spPr>
          <a:xfrm>
            <a:off x="3814014" y="5217860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CAF8B4-2537-FD41-AE43-C21132F76B21}"/>
              </a:ext>
            </a:extLst>
          </p:cNvPr>
          <p:cNvSpPr txBox="1"/>
          <p:nvPr/>
        </p:nvSpPr>
        <p:spPr>
          <a:xfrm>
            <a:off x="3253887" y="5937860"/>
            <a:ext cx="184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WATSON ASSISTANT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A0B340-2D1D-644F-99E5-7F8E0836D9EA}"/>
              </a:ext>
            </a:extLst>
          </p:cNvPr>
          <p:cNvSpPr txBox="1"/>
          <p:nvPr/>
        </p:nvSpPr>
        <p:spPr>
          <a:xfrm>
            <a:off x="10364055" y="174812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EXTERNAL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889FE95-0C75-804F-A5C8-0E31682B87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3884" y="3563000"/>
            <a:ext cx="459732" cy="459732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E44D332-4306-0B4D-BAE2-8E4581FC0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2343" y="5362435"/>
            <a:ext cx="430850" cy="43085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B8493C20-A2E7-B541-A899-A96718FBA66D}"/>
              </a:ext>
            </a:extLst>
          </p:cNvPr>
          <p:cNvSpPr/>
          <p:nvPr/>
        </p:nvSpPr>
        <p:spPr>
          <a:xfrm>
            <a:off x="4811038" y="148548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2277C8-8343-F345-945E-F6584306C7A9}"/>
              </a:ext>
            </a:extLst>
          </p:cNvPr>
          <p:cNvSpPr txBox="1"/>
          <p:nvPr/>
        </p:nvSpPr>
        <p:spPr>
          <a:xfrm>
            <a:off x="4476999" y="868548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DATABASE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6D3B42-4B6F-504D-B9AC-0F81A3C77B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3595" y="241093"/>
            <a:ext cx="525578" cy="525578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D38E8942-B25E-304D-A9CA-7DF1DABBCB30}"/>
              </a:ext>
            </a:extLst>
          </p:cNvPr>
          <p:cNvSpPr/>
          <p:nvPr/>
        </p:nvSpPr>
        <p:spPr>
          <a:xfrm>
            <a:off x="5810840" y="1477531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43E37D-7CA2-B445-B207-84FC20034C28}"/>
              </a:ext>
            </a:extLst>
          </p:cNvPr>
          <p:cNvSpPr txBox="1"/>
          <p:nvPr/>
        </p:nvSpPr>
        <p:spPr>
          <a:xfrm>
            <a:off x="5071082" y="2221568"/>
            <a:ext cx="211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ESTIMATION NEURAL NETWORK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0853AE8-5767-EE4E-89A9-6DC983A86D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0840" y="1472865"/>
            <a:ext cx="720000" cy="720000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D2CEF0A9-18C8-EA4C-9310-970D1B189F64}"/>
              </a:ext>
            </a:extLst>
          </p:cNvPr>
          <p:cNvSpPr/>
          <p:nvPr/>
        </p:nvSpPr>
        <p:spPr>
          <a:xfrm>
            <a:off x="8486152" y="1472865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2D3EAE-512C-6342-ADDF-F874597E7C56}"/>
              </a:ext>
            </a:extLst>
          </p:cNvPr>
          <p:cNvSpPr txBox="1"/>
          <p:nvPr/>
        </p:nvSpPr>
        <p:spPr>
          <a:xfrm>
            <a:off x="8152113" y="2192865"/>
            <a:ext cx="138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EXTERNAL DATABASE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568F98B-0ABB-3A4D-AC79-9BC73620C0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8709" y="1565410"/>
            <a:ext cx="525578" cy="525578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2BF7450B-C15E-594A-A06A-680939EB9163}"/>
              </a:ext>
            </a:extLst>
          </p:cNvPr>
          <p:cNvSpPr/>
          <p:nvPr/>
        </p:nvSpPr>
        <p:spPr>
          <a:xfrm>
            <a:off x="3776724" y="1472865"/>
            <a:ext cx="720000" cy="720000"/>
          </a:xfrm>
          <a:prstGeom prst="ellipse">
            <a:avLst/>
          </a:prstGeom>
          <a:noFill/>
          <a:ln w="38100">
            <a:solidFill>
              <a:srgbClr val="3E8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C92EF5-50C7-8A44-9942-E17B6E4CAA97}"/>
              </a:ext>
            </a:extLst>
          </p:cNvPr>
          <p:cNvSpPr txBox="1"/>
          <p:nvPr/>
        </p:nvSpPr>
        <p:spPr>
          <a:xfrm>
            <a:off x="3368567" y="2192865"/>
            <a:ext cx="16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E8572"/>
                </a:solidFill>
              </a:rPr>
              <a:t>MARKETPLACE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7232FAD-499E-6C45-94F6-0F8BB5401B62}"/>
              </a:ext>
            </a:extLst>
          </p:cNvPr>
          <p:cNvCxnSpPr>
            <a:cxnSpLocks/>
          </p:cNvCxnSpPr>
          <p:nvPr/>
        </p:nvCxnSpPr>
        <p:spPr>
          <a:xfrm>
            <a:off x="7953426" y="174812"/>
            <a:ext cx="0" cy="6525244"/>
          </a:xfrm>
          <a:prstGeom prst="line">
            <a:avLst/>
          </a:prstGeom>
          <a:ln w="28575">
            <a:solidFill>
              <a:srgbClr val="7F7F7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C043DD7-079B-4B47-9120-7F367CDAE5F2}"/>
              </a:ext>
            </a:extLst>
          </p:cNvPr>
          <p:cNvCxnSpPr>
            <a:cxnSpLocks/>
            <a:stCxn id="17" idx="6"/>
            <a:endCxn id="47" idx="2"/>
          </p:cNvCxnSpPr>
          <p:nvPr/>
        </p:nvCxnSpPr>
        <p:spPr>
          <a:xfrm>
            <a:off x="4534142" y="3798682"/>
            <a:ext cx="1247864" cy="8084"/>
          </a:xfrm>
          <a:prstGeom prst="straightConnector1">
            <a:avLst/>
          </a:prstGeom>
          <a:ln w="28575">
            <a:solidFill>
              <a:srgbClr val="3E85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8BFEC74-12FE-A647-98CF-A47AE9498C8D}"/>
              </a:ext>
            </a:extLst>
          </p:cNvPr>
          <p:cNvCxnSpPr>
            <a:cxnSpLocks/>
            <a:stCxn id="47" idx="0"/>
            <a:endCxn id="66" idx="2"/>
          </p:cNvCxnSpPr>
          <p:nvPr/>
        </p:nvCxnSpPr>
        <p:spPr>
          <a:xfrm flipH="1" flipV="1">
            <a:off x="6129345" y="2867899"/>
            <a:ext cx="12661" cy="578867"/>
          </a:xfrm>
          <a:prstGeom prst="straightConnector1">
            <a:avLst/>
          </a:prstGeom>
          <a:ln w="28575">
            <a:solidFill>
              <a:srgbClr val="3E85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401B454-F423-C947-BD97-AE995652329A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>
            <a:off x="936540" y="3798682"/>
            <a:ext cx="1031910" cy="0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F877C78-3DA8-F943-8FA3-688C14742853}"/>
              </a:ext>
            </a:extLst>
          </p:cNvPr>
          <p:cNvCxnSpPr>
            <a:cxnSpLocks/>
            <a:stCxn id="17" idx="2"/>
            <a:endCxn id="8" idx="6"/>
          </p:cNvCxnSpPr>
          <p:nvPr/>
        </p:nvCxnSpPr>
        <p:spPr>
          <a:xfrm flipH="1">
            <a:off x="2688450" y="3798682"/>
            <a:ext cx="1125692" cy="0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8A0D76F-D2C6-8B41-AFC2-191ACB6D9A96}"/>
              </a:ext>
            </a:extLst>
          </p:cNvPr>
          <p:cNvCxnSpPr>
            <a:cxnSpLocks/>
            <a:stCxn id="17" idx="0"/>
            <a:endCxn id="124" idx="2"/>
          </p:cNvCxnSpPr>
          <p:nvPr/>
        </p:nvCxnSpPr>
        <p:spPr>
          <a:xfrm flipH="1" flipV="1">
            <a:off x="4174014" y="2562197"/>
            <a:ext cx="128" cy="876485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0C197C0-A2DB-3245-A19B-BB891723F7C0}"/>
              </a:ext>
            </a:extLst>
          </p:cNvPr>
          <p:cNvCxnSpPr>
            <a:cxnSpLocks/>
            <a:stCxn id="123" idx="0"/>
            <a:endCxn id="62" idx="2"/>
          </p:cNvCxnSpPr>
          <p:nvPr/>
        </p:nvCxnSpPr>
        <p:spPr>
          <a:xfrm flipV="1">
            <a:off x="4136724" y="508548"/>
            <a:ext cx="674314" cy="964317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3FB6E04-9C39-E243-AB11-E77E76D03E23}"/>
              </a:ext>
            </a:extLst>
          </p:cNvPr>
          <p:cNvCxnSpPr>
            <a:cxnSpLocks/>
            <a:stCxn id="68" idx="0"/>
            <a:endCxn id="62" idx="6"/>
          </p:cNvCxnSpPr>
          <p:nvPr/>
        </p:nvCxnSpPr>
        <p:spPr>
          <a:xfrm flipH="1" flipV="1">
            <a:off x="5531038" y="508548"/>
            <a:ext cx="639802" cy="964317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5267731-0FCA-0C4C-9AA0-F9794F112321}"/>
              </a:ext>
            </a:extLst>
          </p:cNvPr>
          <p:cNvCxnSpPr>
            <a:cxnSpLocks/>
            <a:stCxn id="49" idx="0"/>
            <a:endCxn id="18" idx="2"/>
          </p:cNvCxnSpPr>
          <p:nvPr/>
        </p:nvCxnSpPr>
        <p:spPr>
          <a:xfrm flipV="1">
            <a:off x="4174014" y="4528014"/>
            <a:ext cx="127" cy="689846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AB9B5AA-3475-4A48-8688-B20DCD81E8B3}"/>
              </a:ext>
            </a:extLst>
          </p:cNvPr>
          <p:cNvCxnSpPr>
            <a:cxnSpLocks/>
            <a:stCxn id="17" idx="7"/>
            <a:endCxn id="68" idx="1"/>
          </p:cNvCxnSpPr>
          <p:nvPr/>
        </p:nvCxnSpPr>
        <p:spPr>
          <a:xfrm flipV="1">
            <a:off x="4428700" y="1832865"/>
            <a:ext cx="1382140" cy="1711259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9FAE27E-A05D-3A49-B059-5BD6C7E89A64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 flipV="1">
            <a:off x="6530840" y="1832865"/>
            <a:ext cx="1955312" cy="4666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3C1D920-6415-A843-A406-CDFD5FB84122}"/>
              </a:ext>
            </a:extLst>
          </p:cNvPr>
          <p:cNvCxnSpPr>
            <a:cxnSpLocks/>
            <a:stCxn id="49" idx="6"/>
            <a:endCxn id="33" idx="2"/>
          </p:cNvCxnSpPr>
          <p:nvPr/>
        </p:nvCxnSpPr>
        <p:spPr>
          <a:xfrm>
            <a:off x="4534014" y="5577860"/>
            <a:ext cx="3951527" cy="5770"/>
          </a:xfrm>
          <a:prstGeom prst="straightConnector1">
            <a:avLst/>
          </a:prstGeom>
          <a:ln w="28575">
            <a:solidFill>
              <a:srgbClr val="3E857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Picture 217">
            <a:extLst>
              <a:ext uri="{FF2B5EF4-FFF2-40B4-BE49-F238E27FC236}">
                <a16:creationId xmlns:a16="http://schemas.microsoft.com/office/drawing/2014/main" id="{F3D404D6-D939-704E-BE50-1F158B12C5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2543" y="3587833"/>
            <a:ext cx="451820" cy="421698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61A67933-1193-FA43-829F-BCE8966F0F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5251" y="1608158"/>
            <a:ext cx="457200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5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TORRINI Antoine</dc:creator>
  <cp:lastModifiedBy>TORRINI Antoine</cp:lastModifiedBy>
  <cp:revision>12</cp:revision>
  <dcterms:created xsi:type="dcterms:W3CDTF">2019-04-17T09:50:30Z</dcterms:created>
  <dcterms:modified xsi:type="dcterms:W3CDTF">2019-04-17T11:17:44Z</dcterms:modified>
</cp:coreProperties>
</file>