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4694"/>
  </p:normalViewPr>
  <p:slideViewPr>
    <p:cSldViewPr snapToGrid="0">
      <p:cViewPr varScale="1">
        <p:scale>
          <a:sx n="114" d="100"/>
          <a:sy n="114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D7406-DE22-004B-9208-3874F4FD92C8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6B62C-E784-DA45-9804-D28E0F26B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15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6B62C-E784-DA45-9804-D28E0F26B3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6B62C-E784-DA45-9804-D28E0F26B36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46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122E1-BF2C-E244-BD11-18419CE45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17D1E4-C9EF-AFF3-5FBA-50F0FC0C8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094B5-7463-F7BA-0637-9F0AFB85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2E252-1ECD-83C4-E3F6-2C3295CD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32A58A-C986-8AC5-417E-9AC064B1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44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A3628-5552-08AC-CEC3-8AB9DE22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28E16E-F695-C167-8CE3-12681BD3C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9323B-A625-F74E-865D-3AD4634D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7A9331-1AF0-FDA9-5C16-710E91CE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45C81-E143-7F4D-F980-9623D729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9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F87912-135F-306F-4B0C-1C24F028E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337A86-C88E-05A1-32C1-B6D4B165B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F2A66-8AB6-78B0-E527-FE2EA9EF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FA5AF2-B6A1-1AC1-4CD0-ADFD87CE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DF9CC-1C70-242D-7A94-9178B23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14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9CC58-DCBD-732E-F43D-92B24416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3D19C4-23D4-5482-E03C-DAA81EBA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A95842-157C-6CD4-9DD9-25C215E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B3731-696C-7171-B23C-C7A36272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C073D-4652-0625-0D74-981C4CD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5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40118-2FEF-C616-F658-F6853F77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229E2C-03A3-DE67-5982-7164F182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65481C-5B68-FC7A-ACB7-CA2E2A4A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5B93E-F576-BB01-2ABC-9268BD13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C77BB-7B27-09BD-97ED-B23122C3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68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46515-DE8A-9A49-44A4-79A79873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1C84A-B67F-1A86-D134-4405728FA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801713-6B7E-E266-E639-A5862464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552146-E16E-302E-3D42-9898CC55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B7A3F2-ADEF-A6DE-7048-33A78B88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26791B-70D7-99FA-239A-7556C3D6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5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7DDE2-0571-A5C1-5AFF-ECA05AB5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45C0C4-3138-EDA5-145C-6EBE5BD9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8E5BA-81ED-B248-B14E-65F3EE303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3478A5-DD08-3926-A178-D4108B4A1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0D33D1-8B3F-4F1D-5D61-E8CFDD959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247312-327F-8F79-7B89-E773FF30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D9190B-3237-7566-18FD-BCF48CA4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F80DB7-EFA0-7314-BE94-CD1C606B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75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492F6-2CF0-D62A-D221-6ACEB32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9065AE-B8DC-1778-EC5F-6C0659E3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38223A-D05C-E85A-61C0-E29AB59A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2C6961-B099-901C-F726-EBA44341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40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F7A7F3-7AC2-7621-9929-06CEDA49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11A6E3-AA68-EA51-C4E7-D94C27EB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0C4AEE-D3E2-CB5D-CD71-B6C14BC1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2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D38C8-38CB-4DC5-F6D1-E9BBEB25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2116C-B2FE-8261-5E33-DA55803E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FA25FA-FB00-95DB-3CBE-BBD67961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32A887-1B73-112B-C561-60F90E24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949005-9F3E-C2EC-4CE1-A4B4D749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86A24-FC23-0945-94E0-7D9450BC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66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BD5C7-F954-ED42-5AF0-0683D5C6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278CE7-7341-9D3E-B4EE-B2CC6827F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A20FEE-C59C-A613-0D59-45750899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5A796E-AEE3-ED74-25EB-BD0EDA25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94CA8-1817-B52A-6B65-0F6133CB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5DCFC8-91C5-A635-874E-D2154FD7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22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80F141-A5E9-CD89-D293-2B5E31BE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616A75-5DDE-4C2F-B60F-A30784D8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F7ABA-86DF-EC7B-BAB8-5B1AE1AAE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654418-AB1F-0C4E-9DA5-B40E6D406F59}" type="datetimeFigureOut">
              <a:rPr lang="fr-FR" smtClean="0"/>
              <a:t>12/03/2025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F78102-0018-87D8-BCA2-B0266836A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7E9CC2-A542-34E1-AF69-EBE6FB5BA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7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svg"/><Relationship Id="rId18" Type="http://schemas.openxmlformats.org/officeDocument/2006/relationships/image" Target="../media/image24.sv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svg"/><Relationship Id="rId5" Type="http://schemas.openxmlformats.org/officeDocument/2006/relationships/image" Target="../media/image15.png"/><Relationship Id="rId15" Type="http://schemas.openxmlformats.org/officeDocument/2006/relationships/image" Target="../media/image1.png"/><Relationship Id="rId10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1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ZoneTexte 68">
            <a:extLst>
              <a:ext uri="{FF2B5EF4-FFF2-40B4-BE49-F238E27FC236}">
                <a16:creationId xmlns:a16="http://schemas.microsoft.com/office/drawing/2014/main" id="{71D4B14F-6718-D473-1AC6-D350BB7F613E}"/>
              </a:ext>
            </a:extLst>
          </p:cNvPr>
          <p:cNvSpPr txBox="1"/>
          <p:nvPr/>
        </p:nvSpPr>
        <p:spPr>
          <a:xfrm>
            <a:off x="3081130" y="5645426"/>
            <a:ext cx="61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Schéma conceptuel de la reformulation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37F1220-91E3-3304-FE41-919F87D8BFF7}"/>
              </a:ext>
            </a:extLst>
          </p:cNvPr>
          <p:cNvGrpSpPr/>
          <p:nvPr/>
        </p:nvGrpSpPr>
        <p:grpSpPr>
          <a:xfrm>
            <a:off x="3188043" y="1136822"/>
            <a:ext cx="6351147" cy="2384854"/>
            <a:chOff x="3188043" y="1136822"/>
            <a:chExt cx="6351147" cy="2384854"/>
          </a:xfrm>
        </p:grpSpPr>
        <p:pic>
          <p:nvPicPr>
            <p:cNvPr id="10" name="Graphique 9" descr="Engrenages avec un remplissage uni">
              <a:extLst>
                <a:ext uri="{FF2B5EF4-FFF2-40B4-BE49-F238E27FC236}">
                  <a16:creationId xmlns:a16="http://schemas.microsoft.com/office/drawing/2014/main" id="{ECB30825-CD74-EAB8-17B4-4136172EE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22689" y="1974878"/>
              <a:ext cx="618249" cy="618249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726A3E2F-75FE-78AB-1A44-81DF45A6FCEF}"/>
                </a:ext>
              </a:extLst>
            </p:cNvPr>
            <p:cNvGrpSpPr/>
            <p:nvPr/>
          </p:nvGrpSpPr>
          <p:grpSpPr>
            <a:xfrm>
              <a:off x="3516612" y="1631788"/>
              <a:ext cx="444747" cy="1297051"/>
              <a:chOff x="2072658" y="2490809"/>
              <a:chExt cx="444747" cy="1297051"/>
            </a:xfrm>
          </p:grpSpPr>
          <p:pic>
            <p:nvPicPr>
              <p:cNvPr id="44" name="Graphique 43" descr="Base de données avec un remplissage uni">
                <a:extLst>
                  <a:ext uri="{FF2B5EF4-FFF2-40B4-BE49-F238E27FC236}">
                    <a16:creationId xmlns:a16="http://schemas.microsoft.com/office/drawing/2014/main" id="{4A1357FC-2A57-ABF8-430C-AF163C3C6E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72658" y="2898308"/>
                <a:ext cx="430701" cy="430701"/>
              </a:xfrm>
              <a:prstGeom prst="rect">
                <a:avLst/>
              </a:prstGeom>
            </p:spPr>
          </p:pic>
          <p:pic>
            <p:nvPicPr>
              <p:cNvPr id="45" name="Graphique 44" descr="Document avec un remplissage uni">
                <a:extLst>
                  <a:ext uri="{FF2B5EF4-FFF2-40B4-BE49-F238E27FC236}">
                    <a16:creationId xmlns:a16="http://schemas.microsoft.com/office/drawing/2014/main" id="{643BDBAA-9459-02B6-2614-BCBFDC6067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6704" y="3357159"/>
                <a:ext cx="430701" cy="430701"/>
              </a:xfrm>
              <a:prstGeom prst="rect">
                <a:avLst/>
              </a:prstGeom>
            </p:spPr>
          </p:pic>
          <p:pic>
            <p:nvPicPr>
              <p:cNvPr id="46" name="Graphique 45" descr="Tableau avec un remplissage uni">
                <a:extLst>
                  <a:ext uri="{FF2B5EF4-FFF2-40B4-BE49-F238E27FC236}">
                    <a16:creationId xmlns:a16="http://schemas.microsoft.com/office/drawing/2014/main" id="{B57E646E-43EE-A318-9AE7-9BF9533A4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72658" y="2490809"/>
                <a:ext cx="430701" cy="430701"/>
              </a:xfrm>
              <a:prstGeom prst="rect">
                <a:avLst/>
              </a:prstGeom>
            </p:spPr>
          </p:pic>
        </p:grp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5E7BBB7-B28A-69B8-9707-8826BA689573}"/>
                </a:ext>
              </a:extLst>
            </p:cNvPr>
            <p:cNvCxnSpPr>
              <a:cxnSpLocks/>
            </p:cNvCxnSpPr>
            <p:nvPr/>
          </p:nvCxnSpPr>
          <p:spPr>
            <a:xfrm>
              <a:off x="3981347" y="1858351"/>
              <a:ext cx="540016" cy="3053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8F698B7A-A7D2-E61A-8EC7-F2193EEE3CE1}"/>
                </a:ext>
              </a:extLst>
            </p:cNvPr>
            <p:cNvCxnSpPr>
              <a:cxnSpLocks/>
            </p:cNvCxnSpPr>
            <p:nvPr/>
          </p:nvCxnSpPr>
          <p:spPr>
            <a:xfrm>
              <a:off x="3961359" y="2313807"/>
              <a:ext cx="574050" cy="810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4D43DB6C-66A1-8AB9-D604-62A3ABCAF76A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961359" y="2511478"/>
              <a:ext cx="574050" cy="20201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8DE6C2-2FE6-9722-F7F8-417A2F2924E8}"/>
                </a:ext>
              </a:extLst>
            </p:cNvPr>
            <p:cNvSpPr/>
            <p:nvPr/>
          </p:nvSpPr>
          <p:spPr>
            <a:xfrm>
              <a:off x="3188043" y="1136822"/>
              <a:ext cx="6253702" cy="238485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EA79762-5ABD-C849-F65E-F51D8750AB66}"/>
                </a:ext>
              </a:extLst>
            </p:cNvPr>
            <p:cNvSpPr txBox="1"/>
            <p:nvPr/>
          </p:nvSpPr>
          <p:spPr>
            <a:xfrm>
              <a:off x="4398574" y="2948989"/>
              <a:ext cx="1120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Processus de récupération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D619526-321B-07A4-50A4-BD914361D0FE}"/>
                </a:ext>
              </a:extLst>
            </p:cNvPr>
            <p:cNvSpPr txBox="1"/>
            <p:nvPr/>
          </p:nvSpPr>
          <p:spPr>
            <a:xfrm>
              <a:off x="3224306" y="2961634"/>
              <a:ext cx="1043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Données sources</a:t>
              </a:r>
            </a:p>
          </p:txBody>
        </p:sp>
        <p:pic>
          <p:nvPicPr>
            <p:cNvPr id="76" name="Graphique 75" descr="Base de données avec un remplissage uni">
              <a:extLst>
                <a:ext uri="{FF2B5EF4-FFF2-40B4-BE49-F238E27FC236}">
                  <a16:creationId xmlns:a16="http://schemas.microsoft.com/office/drawing/2014/main" id="{4DED93BB-83F5-2671-56DB-F3FEE7964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49022" y="1826802"/>
              <a:ext cx="914400" cy="914400"/>
            </a:xfrm>
            <a:prstGeom prst="rect">
              <a:avLst/>
            </a:prstGeom>
          </p:spPr>
        </p:pic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6347F167-CBDB-75F9-E978-561E6CD83A83}"/>
                </a:ext>
              </a:extLst>
            </p:cNvPr>
            <p:cNvCxnSpPr>
              <a:cxnSpLocks/>
            </p:cNvCxnSpPr>
            <p:nvPr/>
          </p:nvCxnSpPr>
          <p:spPr>
            <a:xfrm>
              <a:off x="5274972" y="2280314"/>
              <a:ext cx="57405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668E3697-E34B-1CFF-B369-2BD36D698584}"/>
                </a:ext>
              </a:extLst>
            </p:cNvPr>
            <p:cNvSpPr txBox="1"/>
            <p:nvPr/>
          </p:nvSpPr>
          <p:spPr>
            <a:xfrm>
              <a:off x="5610373" y="2948988"/>
              <a:ext cx="1391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Stockage des données</a:t>
              </a:r>
            </a:p>
          </p:txBody>
        </p:sp>
        <p:pic>
          <p:nvPicPr>
            <p:cNvPr id="99" name="Graphique 98" descr="Jauge avec un remplissage uni">
              <a:extLst>
                <a:ext uri="{FF2B5EF4-FFF2-40B4-BE49-F238E27FC236}">
                  <a16:creationId xmlns:a16="http://schemas.microsoft.com/office/drawing/2014/main" id="{1D0ADF56-8C15-815C-AB67-D5B66ECC3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14921" y="1987393"/>
              <a:ext cx="462114" cy="462114"/>
            </a:xfrm>
            <a:prstGeom prst="rect">
              <a:avLst/>
            </a:prstGeom>
          </p:spPr>
        </p:pic>
        <p:pic>
          <p:nvPicPr>
            <p:cNvPr id="103" name="Graphique 102" descr="Robot avec un remplissage uni">
              <a:extLst>
                <a:ext uri="{FF2B5EF4-FFF2-40B4-BE49-F238E27FC236}">
                  <a16:creationId xmlns:a16="http://schemas.microsoft.com/office/drawing/2014/main" id="{0F62495E-A09B-71A7-2798-5DC50A79D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99323" y="1236035"/>
              <a:ext cx="652145" cy="652145"/>
            </a:xfrm>
            <a:prstGeom prst="rect">
              <a:avLst/>
            </a:prstGeom>
          </p:spPr>
        </p:pic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CE519685-B695-1A17-9F96-3FD5191DC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422" y="2273723"/>
              <a:ext cx="712416" cy="392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B3BAE105-C8CC-D9B9-339D-D2F539F63BD9}"/>
                </a:ext>
              </a:extLst>
            </p:cNvPr>
            <p:cNvSpPr txBox="1"/>
            <p:nvPr/>
          </p:nvSpPr>
          <p:spPr>
            <a:xfrm>
              <a:off x="8077035" y="1928429"/>
              <a:ext cx="121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Outil de monitoring et d’alerte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C0E67407-2015-FBDB-4B95-C4CAB3AC7B11}"/>
                </a:ext>
              </a:extLst>
            </p:cNvPr>
            <p:cNvSpPr txBox="1"/>
            <p:nvPr/>
          </p:nvSpPr>
          <p:spPr>
            <a:xfrm>
              <a:off x="8077035" y="1273557"/>
              <a:ext cx="1462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Outil d’analyse des données par le Machine Learning</a:t>
              </a:r>
              <a:endParaRPr lang="fr-FR" sz="1200" i="1" dirty="0"/>
            </a:p>
          </p:txBody>
        </p:sp>
        <p:cxnSp>
          <p:nvCxnSpPr>
            <p:cNvPr id="117" name="Connecteur en angle 116">
              <a:extLst>
                <a:ext uri="{FF2B5EF4-FFF2-40B4-BE49-F238E27FC236}">
                  <a16:creationId xmlns:a16="http://schemas.microsoft.com/office/drawing/2014/main" id="{69D9B700-13EB-BA9B-153E-C0A82F427361}"/>
                </a:ext>
              </a:extLst>
            </p:cNvPr>
            <p:cNvCxnSpPr>
              <a:stCxn id="76" idx="0"/>
              <a:endCxn id="103" idx="1"/>
            </p:cNvCxnSpPr>
            <p:nvPr/>
          </p:nvCxnSpPr>
          <p:spPr>
            <a:xfrm rot="5400000" flipH="1" flipV="1">
              <a:off x="6770425" y="1097905"/>
              <a:ext cx="264694" cy="1193101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624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23EEF-4293-2C7A-1F90-4033E8FDF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01DCAD6-91EA-66B1-8544-CED72704AA09}"/>
              </a:ext>
            </a:extLst>
          </p:cNvPr>
          <p:cNvSpPr/>
          <p:nvPr/>
        </p:nvSpPr>
        <p:spPr>
          <a:xfrm>
            <a:off x="2154813" y="2506531"/>
            <a:ext cx="8912115" cy="3786749"/>
          </a:xfrm>
          <a:prstGeom prst="roundRect">
            <a:avLst>
              <a:gd name="adj" fmla="val 1056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97847"/>
                      <a:gd name="connsiteY0" fmla="*/ 173309 h 1039832"/>
                      <a:gd name="connsiteX1" fmla="*/ 173309 w 2297847"/>
                      <a:gd name="connsiteY1" fmla="*/ 0 h 1039832"/>
                      <a:gd name="connsiteX2" fmla="*/ 622092 w 2297847"/>
                      <a:gd name="connsiteY2" fmla="*/ 0 h 1039832"/>
                      <a:gd name="connsiteX3" fmla="*/ 1109899 w 2297847"/>
                      <a:gd name="connsiteY3" fmla="*/ 0 h 1039832"/>
                      <a:gd name="connsiteX4" fmla="*/ 1558682 w 2297847"/>
                      <a:gd name="connsiteY4" fmla="*/ 0 h 1039832"/>
                      <a:gd name="connsiteX5" fmla="*/ 2124538 w 2297847"/>
                      <a:gd name="connsiteY5" fmla="*/ 0 h 1039832"/>
                      <a:gd name="connsiteX6" fmla="*/ 2297847 w 2297847"/>
                      <a:gd name="connsiteY6" fmla="*/ 173309 h 1039832"/>
                      <a:gd name="connsiteX7" fmla="*/ 2297847 w 2297847"/>
                      <a:gd name="connsiteY7" fmla="*/ 519916 h 1039832"/>
                      <a:gd name="connsiteX8" fmla="*/ 2297847 w 2297847"/>
                      <a:gd name="connsiteY8" fmla="*/ 866523 h 1039832"/>
                      <a:gd name="connsiteX9" fmla="*/ 2124538 w 2297847"/>
                      <a:gd name="connsiteY9" fmla="*/ 1039832 h 1039832"/>
                      <a:gd name="connsiteX10" fmla="*/ 1656243 w 2297847"/>
                      <a:gd name="connsiteY10" fmla="*/ 1039832 h 1039832"/>
                      <a:gd name="connsiteX11" fmla="*/ 1226973 w 2297847"/>
                      <a:gd name="connsiteY11" fmla="*/ 1039832 h 1039832"/>
                      <a:gd name="connsiteX12" fmla="*/ 719653 w 2297847"/>
                      <a:gd name="connsiteY12" fmla="*/ 1039832 h 1039832"/>
                      <a:gd name="connsiteX13" fmla="*/ 173309 w 2297847"/>
                      <a:gd name="connsiteY13" fmla="*/ 1039832 h 1039832"/>
                      <a:gd name="connsiteX14" fmla="*/ 0 w 2297847"/>
                      <a:gd name="connsiteY14" fmla="*/ 866523 h 1039832"/>
                      <a:gd name="connsiteX15" fmla="*/ 0 w 2297847"/>
                      <a:gd name="connsiteY15" fmla="*/ 506052 h 1039832"/>
                      <a:gd name="connsiteX16" fmla="*/ 0 w 2297847"/>
                      <a:gd name="connsiteY16" fmla="*/ 173309 h 103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297847" h="1039832" fill="none" extrusionOk="0">
                        <a:moveTo>
                          <a:pt x="0" y="173309"/>
                        </a:moveTo>
                        <a:cubicBezTo>
                          <a:pt x="-1730" y="80686"/>
                          <a:pt x="89345" y="8733"/>
                          <a:pt x="173309" y="0"/>
                        </a:cubicBezTo>
                        <a:cubicBezTo>
                          <a:pt x="322476" y="-38508"/>
                          <a:pt x="487787" y="1905"/>
                          <a:pt x="622092" y="0"/>
                        </a:cubicBezTo>
                        <a:cubicBezTo>
                          <a:pt x="756397" y="-1905"/>
                          <a:pt x="978820" y="20366"/>
                          <a:pt x="1109899" y="0"/>
                        </a:cubicBezTo>
                        <a:cubicBezTo>
                          <a:pt x="1240978" y="-20366"/>
                          <a:pt x="1352031" y="52058"/>
                          <a:pt x="1558682" y="0"/>
                        </a:cubicBezTo>
                        <a:cubicBezTo>
                          <a:pt x="1765333" y="-52058"/>
                          <a:pt x="1892552" y="18907"/>
                          <a:pt x="2124538" y="0"/>
                        </a:cubicBezTo>
                        <a:cubicBezTo>
                          <a:pt x="2193994" y="-1486"/>
                          <a:pt x="2313405" y="90987"/>
                          <a:pt x="2297847" y="173309"/>
                        </a:cubicBezTo>
                        <a:cubicBezTo>
                          <a:pt x="2331436" y="330314"/>
                          <a:pt x="2268429" y="395868"/>
                          <a:pt x="2297847" y="519916"/>
                        </a:cubicBezTo>
                        <a:cubicBezTo>
                          <a:pt x="2327265" y="643964"/>
                          <a:pt x="2295655" y="734196"/>
                          <a:pt x="2297847" y="866523"/>
                        </a:cubicBezTo>
                        <a:cubicBezTo>
                          <a:pt x="2297670" y="958576"/>
                          <a:pt x="2231756" y="1047078"/>
                          <a:pt x="2124538" y="1039832"/>
                        </a:cubicBezTo>
                        <a:cubicBezTo>
                          <a:pt x="2026394" y="1040856"/>
                          <a:pt x="1822460" y="1005580"/>
                          <a:pt x="1656243" y="1039832"/>
                        </a:cubicBezTo>
                        <a:cubicBezTo>
                          <a:pt x="1490027" y="1074084"/>
                          <a:pt x="1397303" y="1014688"/>
                          <a:pt x="1226973" y="1039832"/>
                        </a:cubicBezTo>
                        <a:cubicBezTo>
                          <a:pt x="1056643" y="1064976"/>
                          <a:pt x="859952" y="980813"/>
                          <a:pt x="719653" y="1039832"/>
                        </a:cubicBezTo>
                        <a:cubicBezTo>
                          <a:pt x="579354" y="1098851"/>
                          <a:pt x="386690" y="1018732"/>
                          <a:pt x="173309" y="1039832"/>
                        </a:cubicBezTo>
                        <a:cubicBezTo>
                          <a:pt x="66966" y="1045791"/>
                          <a:pt x="7230" y="981828"/>
                          <a:pt x="0" y="866523"/>
                        </a:cubicBezTo>
                        <a:cubicBezTo>
                          <a:pt x="-13114" y="701757"/>
                          <a:pt x="14117" y="602303"/>
                          <a:pt x="0" y="506052"/>
                        </a:cubicBezTo>
                        <a:cubicBezTo>
                          <a:pt x="-14117" y="409801"/>
                          <a:pt x="10073" y="256150"/>
                          <a:pt x="0" y="173309"/>
                        </a:cubicBezTo>
                        <a:close/>
                      </a:path>
                      <a:path w="2297847" h="1039832" stroke="0" extrusionOk="0">
                        <a:moveTo>
                          <a:pt x="0" y="173309"/>
                        </a:moveTo>
                        <a:cubicBezTo>
                          <a:pt x="-9343" y="71830"/>
                          <a:pt x="61971" y="5863"/>
                          <a:pt x="173309" y="0"/>
                        </a:cubicBezTo>
                        <a:cubicBezTo>
                          <a:pt x="310855" y="-20176"/>
                          <a:pt x="583442" y="32506"/>
                          <a:pt x="700141" y="0"/>
                        </a:cubicBezTo>
                        <a:cubicBezTo>
                          <a:pt x="816840" y="-32506"/>
                          <a:pt x="965942" y="25122"/>
                          <a:pt x="1168436" y="0"/>
                        </a:cubicBezTo>
                        <a:cubicBezTo>
                          <a:pt x="1370930" y="-25122"/>
                          <a:pt x="1446428" y="53543"/>
                          <a:pt x="1617218" y="0"/>
                        </a:cubicBezTo>
                        <a:cubicBezTo>
                          <a:pt x="1788008" y="-53543"/>
                          <a:pt x="1881510" y="17848"/>
                          <a:pt x="2124538" y="0"/>
                        </a:cubicBezTo>
                        <a:cubicBezTo>
                          <a:pt x="2221864" y="-3314"/>
                          <a:pt x="2276091" y="74261"/>
                          <a:pt x="2297847" y="173309"/>
                        </a:cubicBezTo>
                        <a:cubicBezTo>
                          <a:pt x="2307953" y="321371"/>
                          <a:pt x="2279442" y="398894"/>
                          <a:pt x="2297847" y="519916"/>
                        </a:cubicBezTo>
                        <a:cubicBezTo>
                          <a:pt x="2316252" y="640938"/>
                          <a:pt x="2271488" y="777230"/>
                          <a:pt x="2297847" y="866523"/>
                        </a:cubicBezTo>
                        <a:cubicBezTo>
                          <a:pt x="2317740" y="967022"/>
                          <a:pt x="2207426" y="1037757"/>
                          <a:pt x="2124538" y="1039832"/>
                        </a:cubicBezTo>
                        <a:cubicBezTo>
                          <a:pt x="1966621" y="1081475"/>
                          <a:pt x="1766959" y="1030161"/>
                          <a:pt x="1636731" y="1039832"/>
                        </a:cubicBezTo>
                        <a:cubicBezTo>
                          <a:pt x="1506503" y="1049503"/>
                          <a:pt x="1279711" y="1029771"/>
                          <a:pt x="1168436" y="1039832"/>
                        </a:cubicBezTo>
                        <a:cubicBezTo>
                          <a:pt x="1057161" y="1049893"/>
                          <a:pt x="892263" y="1028044"/>
                          <a:pt x="641604" y="1039832"/>
                        </a:cubicBezTo>
                        <a:cubicBezTo>
                          <a:pt x="390945" y="1051620"/>
                          <a:pt x="289595" y="1023653"/>
                          <a:pt x="173309" y="1039832"/>
                        </a:cubicBezTo>
                        <a:cubicBezTo>
                          <a:pt x="56370" y="1043317"/>
                          <a:pt x="-12047" y="953927"/>
                          <a:pt x="0" y="866523"/>
                        </a:cubicBezTo>
                        <a:cubicBezTo>
                          <a:pt x="-19564" y="787607"/>
                          <a:pt x="19307" y="642994"/>
                          <a:pt x="0" y="512984"/>
                        </a:cubicBezTo>
                        <a:cubicBezTo>
                          <a:pt x="-19307" y="382974"/>
                          <a:pt x="13707" y="339934"/>
                          <a:pt x="0" y="1733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2E566CA-EFD2-4F15-4B27-0494D58542D9}"/>
              </a:ext>
            </a:extLst>
          </p:cNvPr>
          <p:cNvSpPr/>
          <p:nvPr/>
        </p:nvSpPr>
        <p:spPr>
          <a:xfrm rot="10800000" flipV="1">
            <a:off x="8362390" y="2707191"/>
            <a:ext cx="2424778" cy="2963946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4B8821B-9F34-2A79-E7ED-69C72B830ED4}"/>
              </a:ext>
            </a:extLst>
          </p:cNvPr>
          <p:cNvSpPr/>
          <p:nvPr/>
        </p:nvSpPr>
        <p:spPr>
          <a:xfrm>
            <a:off x="8531566" y="2977337"/>
            <a:ext cx="2104383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26B72ED7-8F33-EE26-78A0-ED70936344D3}"/>
              </a:ext>
            </a:extLst>
          </p:cNvPr>
          <p:cNvSpPr/>
          <p:nvPr/>
        </p:nvSpPr>
        <p:spPr>
          <a:xfrm rot="10800000" flipV="1">
            <a:off x="5325100" y="2707192"/>
            <a:ext cx="2586495" cy="2940562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97F94B-A3D8-E5A6-3E6A-F1C796F65BD1}"/>
              </a:ext>
            </a:extLst>
          </p:cNvPr>
          <p:cNvSpPr/>
          <p:nvPr/>
        </p:nvSpPr>
        <p:spPr>
          <a:xfrm>
            <a:off x="5549699" y="2977337"/>
            <a:ext cx="2146669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16E40B5F-553C-DBE5-1A50-7F55A9AF8EC6}"/>
              </a:ext>
            </a:extLst>
          </p:cNvPr>
          <p:cNvSpPr/>
          <p:nvPr/>
        </p:nvSpPr>
        <p:spPr>
          <a:xfrm rot="10800000" flipV="1">
            <a:off x="2291379" y="2707191"/>
            <a:ext cx="2513117" cy="2940562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186D20-951B-9D2B-54EB-9C8259E3DB52}"/>
              </a:ext>
            </a:extLst>
          </p:cNvPr>
          <p:cNvSpPr/>
          <p:nvPr/>
        </p:nvSpPr>
        <p:spPr>
          <a:xfrm>
            <a:off x="2483441" y="2977337"/>
            <a:ext cx="2146669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97D7EA9-DADA-8055-B3D0-CB969BB2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157" y="3867147"/>
            <a:ext cx="340361" cy="37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que 18" descr="Base de données avec un remplissage uni">
            <a:extLst>
              <a:ext uri="{FF2B5EF4-FFF2-40B4-BE49-F238E27FC236}">
                <a16:creationId xmlns:a16="http://schemas.microsoft.com/office/drawing/2014/main" id="{73D27F7D-63B3-D31B-896B-1D3FCF2C0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847" y="3068136"/>
            <a:ext cx="656820" cy="656820"/>
          </a:xfrm>
          <a:prstGeom prst="rect">
            <a:avLst/>
          </a:prstGeom>
        </p:spPr>
      </p:pic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0E2E6E9D-B502-D330-B450-FF71C2F9226B}"/>
              </a:ext>
            </a:extLst>
          </p:cNvPr>
          <p:cNvSpPr/>
          <p:nvPr/>
        </p:nvSpPr>
        <p:spPr>
          <a:xfrm>
            <a:off x="4718930" y="3795493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1DD21143-0E2E-0840-EFD3-1FCEEE40DD45}"/>
              </a:ext>
            </a:extLst>
          </p:cNvPr>
          <p:cNvSpPr/>
          <p:nvPr/>
        </p:nvSpPr>
        <p:spPr>
          <a:xfrm>
            <a:off x="8912083" y="260921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B3B381DF-7B24-7380-0A9A-F32019DEE274}"/>
              </a:ext>
            </a:extLst>
          </p:cNvPr>
          <p:cNvSpPr/>
          <p:nvPr/>
        </p:nvSpPr>
        <p:spPr>
          <a:xfrm>
            <a:off x="2770575" y="262027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A9995912-5C08-6726-3B45-EBD4A6EE8C60}"/>
              </a:ext>
            </a:extLst>
          </p:cNvPr>
          <p:cNvSpPr txBox="1"/>
          <p:nvPr/>
        </p:nvSpPr>
        <p:spPr>
          <a:xfrm>
            <a:off x="2746637" y="6454128"/>
            <a:ext cx="61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Périmètre Technique de la solution</a:t>
            </a:r>
          </a:p>
        </p:txBody>
      </p:sp>
      <p:pic>
        <p:nvPicPr>
          <p:cNvPr id="78" name="Picture 10">
            <a:extLst>
              <a:ext uri="{FF2B5EF4-FFF2-40B4-BE49-F238E27FC236}">
                <a16:creationId xmlns:a16="http://schemas.microsoft.com/office/drawing/2014/main" id="{B6238309-A0D1-0934-5837-5E1D0D31D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022" y="5122494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>
            <a:extLst>
              <a:ext uri="{FF2B5EF4-FFF2-40B4-BE49-F238E27FC236}">
                <a16:creationId xmlns:a16="http://schemas.microsoft.com/office/drawing/2014/main" id="{F8299E92-F2F1-9004-F6AD-42652AC25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37" y="5100326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4C767DA-C798-5974-F211-73E3745DB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39" y="3759099"/>
            <a:ext cx="426233" cy="4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Graphique 86" descr="Engrenages avec un remplissage uni">
            <a:extLst>
              <a:ext uri="{FF2B5EF4-FFF2-40B4-BE49-F238E27FC236}">
                <a16:creationId xmlns:a16="http://schemas.microsoft.com/office/drawing/2014/main" id="{DA6048D9-EDF7-97F7-3288-1CDFF9BDE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9345" y="3110829"/>
            <a:ext cx="618249" cy="618249"/>
          </a:xfrm>
          <a:prstGeom prst="rect">
            <a:avLst/>
          </a:prstGeom>
        </p:spPr>
      </p:pic>
      <p:pic>
        <p:nvPicPr>
          <p:cNvPr id="88" name="Picture 10">
            <a:extLst>
              <a:ext uri="{FF2B5EF4-FFF2-40B4-BE49-F238E27FC236}">
                <a16:creationId xmlns:a16="http://schemas.microsoft.com/office/drawing/2014/main" id="{4A2CE0B1-63B5-F11F-8E7C-5CC53F35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44" y="5122493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23056BB3-A8A2-B8C6-CA99-D17747532226}"/>
              </a:ext>
            </a:extLst>
          </p:cNvPr>
          <p:cNvSpPr/>
          <p:nvPr/>
        </p:nvSpPr>
        <p:spPr>
          <a:xfrm>
            <a:off x="8280463" y="3315246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7C3023E7-B12D-779F-7132-DE0238676C4C}"/>
              </a:ext>
            </a:extLst>
          </p:cNvPr>
          <p:cNvSpPr/>
          <p:nvPr/>
        </p:nvSpPr>
        <p:spPr>
          <a:xfrm rot="10800000" flipV="1">
            <a:off x="2291378" y="5741468"/>
            <a:ext cx="8495790" cy="336604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Réseau Virtuel 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1A58F303-3178-F4E5-C61A-13DA71874259}"/>
              </a:ext>
            </a:extLst>
          </p:cNvPr>
          <p:cNvSpPr/>
          <p:nvPr/>
        </p:nvSpPr>
        <p:spPr>
          <a:xfrm>
            <a:off x="7821015" y="3814181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B11CDB2-F820-2E09-4671-F5B5065B52F6}"/>
              </a:ext>
            </a:extLst>
          </p:cNvPr>
          <p:cNvSpPr/>
          <p:nvPr/>
        </p:nvSpPr>
        <p:spPr>
          <a:xfrm>
            <a:off x="5235087" y="3330111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en angle 95">
            <a:extLst>
              <a:ext uri="{FF2B5EF4-FFF2-40B4-BE49-F238E27FC236}">
                <a16:creationId xmlns:a16="http://schemas.microsoft.com/office/drawing/2014/main" id="{BC6A244C-1338-B04B-02D2-D7F6ED11F310}"/>
              </a:ext>
            </a:extLst>
          </p:cNvPr>
          <p:cNvCxnSpPr>
            <a:stCxn id="93" idx="3"/>
            <a:endCxn id="90" idx="1"/>
          </p:cNvCxnSpPr>
          <p:nvPr/>
        </p:nvCxnSpPr>
        <p:spPr>
          <a:xfrm flipV="1">
            <a:off x="8001015" y="3405088"/>
            <a:ext cx="279448" cy="498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en angle 96">
            <a:extLst>
              <a:ext uri="{FF2B5EF4-FFF2-40B4-BE49-F238E27FC236}">
                <a16:creationId xmlns:a16="http://schemas.microsoft.com/office/drawing/2014/main" id="{E53F93C2-A438-D96E-0A38-582506DFB2AE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 flipV="1">
            <a:off x="4898930" y="3419953"/>
            <a:ext cx="336157" cy="465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7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33C14-479C-8444-A68D-11F2CAE38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23A2F69-0DD1-65EA-CD01-AABF80548CB9}"/>
              </a:ext>
            </a:extLst>
          </p:cNvPr>
          <p:cNvSpPr/>
          <p:nvPr/>
        </p:nvSpPr>
        <p:spPr>
          <a:xfrm>
            <a:off x="2154813" y="2506531"/>
            <a:ext cx="8912115" cy="3786749"/>
          </a:xfrm>
          <a:prstGeom prst="roundRect">
            <a:avLst>
              <a:gd name="adj" fmla="val 1056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97847"/>
                      <a:gd name="connsiteY0" fmla="*/ 173309 h 1039832"/>
                      <a:gd name="connsiteX1" fmla="*/ 173309 w 2297847"/>
                      <a:gd name="connsiteY1" fmla="*/ 0 h 1039832"/>
                      <a:gd name="connsiteX2" fmla="*/ 622092 w 2297847"/>
                      <a:gd name="connsiteY2" fmla="*/ 0 h 1039832"/>
                      <a:gd name="connsiteX3" fmla="*/ 1109899 w 2297847"/>
                      <a:gd name="connsiteY3" fmla="*/ 0 h 1039832"/>
                      <a:gd name="connsiteX4" fmla="*/ 1558682 w 2297847"/>
                      <a:gd name="connsiteY4" fmla="*/ 0 h 1039832"/>
                      <a:gd name="connsiteX5" fmla="*/ 2124538 w 2297847"/>
                      <a:gd name="connsiteY5" fmla="*/ 0 h 1039832"/>
                      <a:gd name="connsiteX6" fmla="*/ 2297847 w 2297847"/>
                      <a:gd name="connsiteY6" fmla="*/ 173309 h 1039832"/>
                      <a:gd name="connsiteX7" fmla="*/ 2297847 w 2297847"/>
                      <a:gd name="connsiteY7" fmla="*/ 519916 h 1039832"/>
                      <a:gd name="connsiteX8" fmla="*/ 2297847 w 2297847"/>
                      <a:gd name="connsiteY8" fmla="*/ 866523 h 1039832"/>
                      <a:gd name="connsiteX9" fmla="*/ 2124538 w 2297847"/>
                      <a:gd name="connsiteY9" fmla="*/ 1039832 h 1039832"/>
                      <a:gd name="connsiteX10" fmla="*/ 1656243 w 2297847"/>
                      <a:gd name="connsiteY10" fmla="*/ 1039832 h 1039832"/>
                      <a:gd name="connsiteX11" fmla="*/ 1226973 w 2297847"/>
                      <a:gd name="connsiteY11" fmla="*/ 1039832 h 1039832"/>
                      <a:gd name="connsiteX12" fmla="*/ 719653 w 2297847"/>
                      <a:gd name="connsiteY12" fmla="*/ 1039832 h 1039832"/>
                      <a:gd name="connsiteX13" fmla="*/ 173309 w 2297847"/>
                      <a:gd name="connsiteY13" fmla="*/ 1039832 h 1039832"/>
                      <a:gd name="connsiteX14" fmla="*/ 0 w 2297847"/>
                      <a:gd name="connsiteY14" fmla="*/ 866523 h 1039832"/>
                      <a:gd name="connsiteX15" fmla="*/ 0 w 2297847"/>
                      <a:gd name="connsiteY15" fmla="*/ 506052 h 1039832"/>
                      <a:gd name="connsiteX16" fmla="*/ 0 w 2297847"/>
                      <a:gd name="connsiteY16" fmla="*/ 173309 h 103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297847" h="1039832" fill="none" extrusionOk="0">
                        <a:moveTo>
                          <a:pt x="0" y="173309"/>
                        </a:moveTo>
                        <a:cubicBezTo>
                          <a:pt x="-1730" y="80686"/>
                          <a:pt x="89345" y="8733"/>
                          <a:pt x="173309" y="0"/>
                        </a:cubicBezTo>
                        <a:cubicBezTo>
                          <a:pt x="322476" y="-38508"/>
                          <a:pt x="487787" y="1905"/>
                          <a:pt x="622092" y="0"/>
                        </a:cubicBezTo>
                        <a:cubicBezTo>
                          <a:pt x="756397" y="-1905"/>
                          <a:pt x="978820" y="20366"/>
                          <a:pt x="1109899" y="0"/>
                        </a:cubicBezTo>
                        <a:cubicBezTo>
                          <a:pt x="1240978" y="-20366"/>
                          <a:pt x="1352031" y="52058"/>
                          <a:pt x="1558682" y="0"/>
                        </a:cubicBezTo>
                        <a:cubicBezTo>
                          <a:pt x="1765333" y="-52058"/>
                          <a:pt x="1892552" y="18907"/>
                          <a:pt x="2124538" y="0"/>
                        </a:cubicBezTo>
                        <a:cubicBezTo>
                          <a:pt x="2193994" y="-1486"/>
                          <a:pt x="2313405" y="90987"/>
                          <a:pt x="2297847" y="173309"/>
                        </a:cubicBezTo>
                        <a:cubicBezTo>
                          <a:pt x="2331436" y="330314"/>
                          <a:pt x="2268429" y="395868"/>
                          <a:pt x="2297847" y="519916"/>
                        </a:cubicBezTo>
                        <a:cubicBezTo>
                          <a:pt x="2327265" y="643964"/>
                          <a:pt x="2295655" y="734196"/>
                          <a:pt x="2297847" y="866523"/>
                        </a:cubicBezTo>
                        <a:cubicBezTo>
                          <a:pt x="2297670" y="958576"/>
                          <a:pt x="2231756" y="1047078"/>
                          <a:pt x="2124538" y="1039832"/>
                        </a:cubicBezTo>
                        <a:cubicBezTo>
                          <a:pt x="2026394" y="1040856"/>
                          <a:pt x="1822460" y="1005580"/>
                          <a:pt x="1656243" y="1039832"/>
                        </a:cubicBezTo>
                        <a:cubicBezTo>
                          <a:pt x="1490027" y="1074084"/>
                          <a:pt x="1397303" y="1014688"/>
                          <a:pt x="1226973" y="1039832"/>
                        </a:cubicBezTo>
                        <a:cubicBezTo>
                          <a:pt x="1056643" y="1064976"/>
                          <a:pt x="859952" y="980813"/>
                          <a:pt x="719653" y="1039832"/>
                        </a:cubicBezTo>
                        <a:cubicBezTo>
                          <a:pt x="579354" y="1098851"/>
                          <a:pt x="386690" y="1018732"/>
                          <a:pt x="173309" y="1039832"/>
                        </a:cubicBezTo>
                        <a:cubicBezTo>
                          <a:pt x="66966" y="1045791"/>
                          <a:pt x="7230" y="981828"/>
                          <a:pt x="0" y="866523"/>
                        </a:cubicBezTo>
                        <a:cubicBezTo>
                          <a:pt x="-13114" y="701757"/>
                          <a:pt x="14117" y="602303"/>
                          <a:pt x="0" y="506052"/>
                        </a:cubicBezTo>
                        <a:cubicBezTo>
                          <a:pt x="-14117" y="409801"/>
                          <a:pt x="10073" y="256150"/>
                          <a:pt x="0" y="173309"/>
                        </a:cubicBezTo>
                        <a:close/>
                      </a:path>
                      <a:path w="2297847" h="1039832" stroke="0" extrusionOk="0">
                        <a:moveTo>
                          <a:pt x="0" y="173309"/>
                        </a:moveTo>
                        <a:cubicBezTo>
                          <a:pt x="-9343" y="71830"/>
                          <a:pt x="61971" y="5863"/>
                          <a:pt x="173309" y="0"/>
                        </a:cubicBezTo>
                        <a:cubicBezTo>
                          <a:pt x="310855" y="-20176"/>
                          <a:pt x="583442" y="32506"/>
                          <a:pt x="700141" y="0"/>
                        </a:cubicBezTo>
                        <a:cubicBezTo>
                          <a:pt x="816840" y="-32506"/>
                          <a:pt x="965942" y="25122"/>
                          <a:pt x="1168436" y="0"/>
                        </a:cubicBezTo>
                        <a:cubicBezTo>
                          <a:pt x="1370930" y="-25122"/>
                          <a:pt x="1446428" y="53543"/>
                          <a:pt x="1617218" y="0"/>
                        </a:cubicBezTo>
                        <a:cubicBezTo>
                          <a:pt x="1788008" y="-53543"/>
                          <a:pt x="1881510" y="17848"/>
                          <a:pt x="2124538" y="0"/>
                        </a:cubicBezTo>
                        <a:cubicBezTo>
                          <a:pt x="2221864" y="-3314"/>
                          <a:pt x="2276091" y="74261"/>
                          <a:pt x="2297847" y="173309"/>
                        </a:cubicBezTo>
                        <a:cubicBezTo>
                          <a:pt x="2307953" y="321371"/>
                          <a:pt x="2279442" y="398894"/>
                          <a:pt x="2297847" y="519916"/>
                        </a:cubicBezTo>
                        <a:cubicBezTo>
                          <a:pt x="2316252" y="640938"/>
                          <a:pt x="2271488" y="777230"/>
                          <a:pt x="2297847" y="866523"/>
                        </a:cubicBezTo>
                        <a:cubicBezTo>
                          <a:pt x="2317740" y="967022"/>
                          <a:pt x="2207426" y="1037757"/>
                          <a:pt x="2124538" y="1039832"/>
                        </a:cubicBezTo>
                        <a:cubicBezTo>
                          <a:pt x="1966621" y="1081475"/>
                          <a:pt x="1766959" y="1030161"/>
                          <a:pt x="1636731" y="1039832"/>
                        </a:cubicBezTo>
                        <a:cubicBezTo>
                          <a:pt x="1506503" y="1049503"/>
                          <a:pt x="1279711" y="1029771"/>
                          <a:pt x="1168436" y="1039832"/>
                        </a:cubicBezTo>
                        <a:cubicBezTo>
                          <a:pt x="1057161" y="1049893"/>
                          <a:pt x="892263" y="1028044"/>
                          <a:pt x="641604" y="1039832"/>
                        </a:cubicBezTo>
                        <a:cubicBezTo>
                          <a:pt x="390945" y="1051620"/>
                          <a:pt x="289595" y="1023653"/>
                          <a:pt x="173309" y="1039832"/>
                        </a:cubicBezTo>
                        <a:cubicBezTo>
                          <a:pt x="56370" y="1043317"/>
                          <a:pt x="-12047" y="953927"/>
                          <a:pt x="0" y="866523"/>
                        </a:cubicBezTo>
                        <a:cubicBezTo>
                          <a:pt x="-19564" y="787607"/>
                          <a:pt x="19307" y="642994"/>
                          <a:pt x="0" y="512984"/>
                        </a:cubicBezTo>
                        <a:cubicBezTo>
                          <a:pt x="-19307" y="382974"/>
                          <a:pt x="13707" y="339934"/>
                          <a:pt x="0" y="1733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2A64A7D7-DCDE-D2C9-0833-59C47EA95877}"/>
              </a:ext>
            </a:extLst>
          </p:cNvPr>
          <p:cNvSpPr/>
          <p:nvPr/>
        </p:nvSpPr>
        <p:spPr>
          <a:xfrm rot="10800000" flipV="1">
            <a:off x="8362390" y="2707191"/>
            <a:ext cx="2424778" cy="2963946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9B792C-F897-18D1-E3FF-9D49706EC237}"/>
              </a:ext>
            </a:extLst>
          </p:cNvPr>
          <p:cNvSpPr/>
          <p:nvPr/>
        </p:nvSpPr>
        <p:spPr>
          <a:xfrm>
            <a:off x="8531566" y="2977337"/>
            <a:ext cx="2104383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3F814225-F364-9A62-B9D4-E42A70E30D6D}"/>
              </a:ext>
            </a:extLst>
          </p:cNvPr>
          <p:cNvSpPr/>
          <p:nvPr/>
        </p:nvSpPr>
        <p:spPr>
          <a:xfrm rot="10800000" flipV="1">
            <a:off x="5325100" y="2707192"/>
            <a:ext cx="2586495" cy="2940562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9B3C-2E50-103F-2CCF-E0F7E6A17DB2}"/>
              </a:ext>
            </a:extLst>
          </p:cNvPr>
          <p:cNvSpPr/>
          <p:nvPr/>
        </p:nvSpPr>
        <p:spPr>
          <a:xfrm>
            <a:off x="5549699" y="2977337"/>
            <a:ext cx="2146669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28016DC4-3A95-D6B6-076F-BFBFE29B33BB}"/>
              </a:ext>
            </a:extLst>
          </p:cNvPr>
          <p:cNvSpPr/>
          <p:nvPr/>
        </p:nvSpPr>
        <p:spPr>
          <a:xfrm rot="10800000" flipV="1">
            <a:off x="2291379" y="2707191"/>
            <a:ext cx="2513117" cy="2940562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68AC11-0AE4-A146-B7E9-04A616803725}"/>
              </a:ext>
            </a:extLst>
          </p:cNvPr>
          <p:cNvSpPr/>
          <p:nvPr/>
        </p:nvSpPr>
        <p:spPr>
          <a:xfrm>
            <a:off x="2483441" y="2977337"/>
            <a:ext cx="2146669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D8185038-F3D1-4089-D127-D535FC69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157" y="3867147"/>
            <a:ext cx="340361" cy="37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que 18" descr="Base de données avec un remplissage uni">
            <a:extLst>
              <a:ext uri="{FF2B5EF4-FFF2-40B4-BE49-F238E27FC236}">
                <a16:creationId xmlns:a16="http://schemas.microsoft.com/office/drawing/2014/main" id="{FF2ADE07-9413-7558-ED72-C13B7BF2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847" y="3068136"/>
            <a:ext cx="656820" cy="656820"/>
          </a:xfrm>
          <a:prstGeom prst="rect">
            <a:avLst/>
          </a:prstGeom>
        </p:spPr>
      </p:pic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7219E3BA-4287-1BCA-36B9-425BFF74039E}"/>
              </a:ext>
            </a:extLst>
          </p:cNvPr>
          <p:cNvSpPr/>
          <p:nvPr/>
        </p:nvSpPr>
        <p:spPr>
          <a:xfrm>
            <a:off x="4718930" y="3795493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B0AB8936-1C87-4969-D558-6B1DCD8FF8DB}"/>
              </a:ext>
            </a:extLst>
          </p:cNvPr>
          <p:cNvSpPr/>
          <p:nvPr/>
        </p:nvSpPr>
        <p:spPr>
          <a:xfrm>
            <a:off x="8912083" y="260921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B6DFCA97-C1A7-F2C6-1661-11E096923792}"/>
              </a:ext>
            </a:extLst>
          </p:cNvPr>
          <p:cNvSpPr/>
          <p:nvPr/>
        </p:nvSpPr>
        <p:spPr>
          <a:xfrm>
            <a:off x="2770575" y="262027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22AB641-10C0-2137-40C5-02B369AB861F}"/>
              </a:ext>
            </a:extLst>
          </p:cNvPr>
          <p:cNvSpPr txBox="1"/>
          <p:nvPr/>
        </p:nvSpPr>
        <p:spPr>
          <a:xfrm>
            <a:off x="2746637" y="6454128"/>
            <a:ext cx="61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Périmètre Technique de la solution</a:t>
            </a:r>
          </a:p>
        </p:txBody>
      </p:sp>
      <p:pic>
        <p:nvPicPr>
          <p:cNvPr id="78" name="Picture 10">
            <a:extLst>
              <a:ext uri="{FF2B5EF4-FFF2-40B4-BE49-F238E27FC236}">
                <a16:creationId xmlns:a16="http://schemas.microsoft.com/office/drawing/2014/main" id="{392C2A3F-B659-AA78-1132-CF01738A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022" y="5122494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>
            <a:extLst>
              <a:ext uri="{FF2B5EF4-FFF2-40B4-BE49-F238E27FC236}">
                <a16:creationId xmlns:a16="http://schemas.microsoft.com/office/drawing/2014/main" id="{BCB4EC18-9831-541A-260C-DF85D952D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37" y="5100326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D9B821-8A12-BBAB-E926-61A3A61C8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39" y="3759099"/>
            <a:ext cx="426233" cy="4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Graphique 86" descr="Engrenages avec un remplissage uni">
            <a:extLst>
              <a:ext uri="{FF2B5EF4-FFF2-40B4-BE49-F238E27FC236}">
                <a16:creationId xmlns:a16="http://schemas.microsoft.com/office/drawing/2014/main" id="{FCAB374A-4E34-C77B-16E9-165AA09710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9345" y="3110829"/>
            <a:ext cx="618249" cy="618249"/>
          </a:xfrm>
          <a:prstGeom prst="rect">
            <a:avLst/>
          </a:prstGeom>
        </p:spPr>
      </p:pic>
      <p:pic>
        <p:nvPicPr>
          <p:cNvPr id="88" name="Picture 10">
            <a:extLst>
              <a:ext uri="{FF2B5EF4-FFF2-40B4-BE49-F238E27FC236}">
                <a16:creationId xmlns:a16="http://schemas.microsoft.com/office/drawing/2014/main" id="{743DE8C3-085F-1378-4175-4E839666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44" y="5122493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77D60744-5B40-0334-295A-3825E4A26699}"/>
              </a:ext>
            </a:extLst>
          </p:cNvPr>
          <p:cNvSpPr/>
          <p:nvPr/>
        </p:nvSpPr>
        <p:spPr>
          <a:xfrm>
            <a:off x="8280463" y="3315246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17DDA3AA-BB78-E71A-C826-F54A60C3402F}"/>
              </a:ext>
            </a:extLst>
          </p:cNvPr>
          <p:cNvSpPr/>
          <p:nvPr/>
        </p:nvSpPr>
        <p:spPr>
          <a:xfrm rot="10800000" flipV="1">
            <a:off x="2291378" y="5741468"/>
            <a:ext cx="8495790" cy="336604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Réseau Virtuel 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247472C6-B2F9-36E3-A622-68EAE7464D6D}"/>
              </a:ext>
            </a:extLst>
          </p:cNvPr>
          <p:cNvSpPr/>
          <p:nvPr/>
        </p:nvSpPr>
        <p:spPr>
          <a:xfrm>
            <a:off x="7821015" y="3814181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6C73A38-1ECB-6FD6-4E8D-205AF7C97441}"/>
              </a:ext>
            </a:extLst>
          </p:cNvPr>
          <p:cNvSpPr/>
          <p:nvPr/>
        </p:nvSpPr>
        <p:spPr>
          <a:xfrm>
            <a:off x="5235087" y="3330111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en angle 95">
            <a:extLst>
              <a:ext uri="{FF2B5EF4-FFF2-40B4-BE49-F238E27FC236}">
                <a16:creationId xmlns:a16="http://schemas.microsoft.com/office/drawing/2014/main" id="{1F784918-3507-DE19-CC3A-78249C61D980}"/>
              </a:ext>
            </a:extLst>
          </p:cNvPr>
          <p:cNvCxnSpPr>
            <a:stCxn id="93" idx="3"/>
            <a:endCxn id="90" idx="1"/>
          </p:cNvCxnSpPr>
          <p:nvPr/>
        </p:nvCxnSpPr>
        <p:spPr>
          <a:xfrm flipV="1">
            <a:off x="8001015" y="3405088"/>
            <a:ext cx="279448" cy="498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en angle 96">
            <a:extLst>
              <a:ext uri="{FF2B5EF4-FFF2-40B4-BE49-F238E27FC236}">
                <a16:creationId xmlns:a16="http://schemas.microsoft.com/office/drawing/2014/main" id="{09F8B39B-3604-D38A-FA6A-CD72620F648B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 flipV="1">
            <a:off x="4898930" y="3419953"/>
            <a:ext cx="336157" cy="465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7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CFCCDC-3159-B4EF-C714-62447C377093}"/>
              </a:ext>
            </a:extLst>
          </p:cNvPr>
          <p:cNvSpPr/>
          <p:nvPr/>
        </p:nvSpPr>
        <p:spPr>
          <a:xfrm>
            <a:off x="1470691" y="288553"/>
            <a:ext cx="10161676" cy="6346134"/>
          </a:xfrm>
          <a:prstGeom prst="roundRect">
            <a:avLst>
              <a:gd name="adj" fmla="val 1056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97847"/>
                      <a:gd name="connsiteY0" fmla="*/ 173309 h 1039832"/>
                      <a:gd name="connsiteX1" fmla="*/ 173309 w 2297847"/>
                      <a:gd name="connsiteY1" fmla="*/ 0 h 1039832"/>
                      <a:gd name="connsiteX2" fmla="*/ 622092 w 2297847"/>
                      <a:gd name="connsiteY2" fmla="*/ 0 h 1039832"/>
                      <a:gd name="connsiteX3" fmla="*/ 1109899 w 2297847"/>
                      <a:gd name="connsiteY3" fmla="*/ 0 h 1039832"/>
                      <a:gd name="connsiteX4" fmla="*/ 1558682 w 2297847"/>
                      <a:gd name="connsiteY4" fmla="*/ 0 h 1039832"/>
                      <a:gd name="connsiteX5" fmla="*/ 2124538 w 2297847"/>
                      <a:gd name="connsiteY5" fmla="*/ 0 h 1039832"/>
                      <a:gd name="connsiteX6" fmla="*/ 2297847 w 2297847"/>
                      <a:gd name="connsiteY6" fmla="*/ 173309 h 1039832"/>
                      <a:gd name="connsiteX7" fmla="*/ 2297847 w 2297847"/>
                      <a:gd name="connsiteY7" fmla="*/ 519916 h 1039832"/>
                      <a:gd name="connsiteX8" fmla="*/ 2297847 w 2297847"/>
                      <a:gd name="connsiteY8" fmla="*/ 866523 h 1039832"/>
                      <a:gd name="connsiteX9" fmla="*/ 2124538 w 2297847"/>
                      <a:gd name="connsiteY9" fmla="*/ 1039832 h 1039832"/>
                      <a:gd name="connsiteX10" fmla="*/ 1656243 w 2297847"/>
                      <a:gd name="connsiteY10" fmla="*/ 1039832 h 1039832"/>
                      <a:gd name="connsiteX11" fmla="*/ 1226973 w 2297847"/>
                      <a:gd name="connsiteY11" fmla="*/ 1039832 h 1039832"/>
                      <a:gd name="connsiteX12" fmla="*/ 719653 w 2297847"/>
                      <a:gd name="connsiteY12" fmla="*/ 1039832 h 1039832"/>
                      <a:gd name="connsiteX13" fmla="*/ 173309 w 2297847"/>
                      <a:gd name="connsiteY13" fmla="*/ 1039832 h 1039832"/>
                      <a:gd name="connsiteX14" fmla="*/ 0 w 2297847"/>
                      <a:gd name="connsiteY14" fmla="*/ 866523 h 1039832"/>
                      <a:gd name="connsiteX15" fmla="*/ 0 w 2297847"/>
                      <a:gd name="connsiteY15" fmla="*/ 506052 h 1039832"/>
                      <a:gd name="connsiteX16" fmla="*/ 0 w 2297847"/>
                      <a:gd name="connsiteY16" fmla="*/ 173309 h 103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297847" h="1039832" fill="none" extrusionOk="0">
                        <a:moveTo>
                          <a:pt x="0" y="173309"/>
                        </a:moveTo>
                        <a:cubicBezTo>
                          <a:pt x="-1730" y="80686"/>
                          <a:pt x="89345" y="8733"/>
                          <a:pt x="173309" y="0"/>
                        </a:cubicBezTo>
                        <a:cubicBezTo>
                          <a:pt x="322476" y="-38508"/>
                          <a:pt x="487787" y="1905"/>
                          <a:pt x="622092" y="0"/>
                        </a:cubicBezTo>
                        <a:cubicBezTo>
                          <a:pt x="756397" y="-1905"/>
                          <a:pt x="978820" y="20366"/>
                          <a:pt x="1109899" y="0"/>
                        </a:cubicBezTo>
                        <a:cubicBezTo>
                          <a:pt x="1240978" y="-20366"/>
                          <a:pt x="1352031" y="52058"/>
                          <a:pt x="1558682" y="0"/>
                        </a:cubicBezTo>
                        <a:cubicBezTo>
                          <a:pt x="1765333" y="-52058"/>
                          <a:pt x="1892552" y="18907"/>
                          <a:pt x="2124538" y="0"/>
                        </a:cubicBezTo>
                        <a:cubicBezTo>
                          <a:pt x="2193994" y="-1486"/>
                          <a:pt x="2313405" y="90987"/>
                          <a:pt x="2297847" y="173309"/>
                        </a:cubicBezTo>
                        <a:cubicBezTo>
                          <a:pt x="2331436" y="330314"/>
                          <a:pt x="2268429" y="395868"/>
                          <a:pt x="2297847" y="519916"/>
                        </a:cubicBezTo>
                        <a:cubicBezTo>
                          <a:pt x="2327265" y="643964"/>
                          <a:pt x="2295655" y="734196"/>
                          <a:pt x="2297847" y="866523"/>
                        </a:cubicBezTo>
                        <a:cubicBezTo>
                          <a:pt x="2297670" y="958576"/>
                          <a:pt x="2231756" y="1047078"/>
                          <a:pt x="2124538" y="1039832"/>
                        </a:cubicBezTo>
                        <a:cubicBezTo>
                          <a:pt x="2026394" y="1040856"/>
                          <a:pt x="1822460" y="1005580"/>
                          <a:pt x="1656243" y="1039832"/>
                        </a:cubicBezTo>
                        <a:cubicBezTo>
                          <a:pt x="1490027" y="1074084"/>
                          <a:pt x="1397303" y="1014688"/>
                          <a:pt x="1226973" y="1039832"/>
                        </a:cubicBezTo>
                        <a:cubicBezTo>
                          <a:pt x="1056643" y="1064976"/>
                          <a:pt x="859952" y="980813"/>
                          <a:pt x="719653" y="1039832"/>
                        </a:cubicBezTo>
                        <a:cubicBezTo>
                          <a:pt x="579354" y="1098851"/>
                          <a:pt x="386690" y="1018732"/>
                          <a:pt x="173309" y="1039832"/>
                        </a:cubicBezTo>
                        <a:cubicBezTo>
                          <a:pt x="66966" y="1045791"/>
                          <a:pt x="7230" y="981828"/>
                          <a:pt x="0" y="866523"/>
                        </a:cubicBezTo>
                        <a:cubicBezTo>
                          <a:pt x="-13114" y="701757"/>
                          <a:pt x="14117" y="602303"/>
                          <a:pt x="0" y="506052"/>
                        </a:cubicBezTo>
                        <a:cubicBezTo>
                          <a:pt x="-14117" y="409801"/>
                          <a:pt x="10073" y="256150"/>
                          <a:pt x="0" y="173309"/>
                        </a:cubicBezTo>
                        <a:close/>
                      </a:path>
                      <a:path w="2297847" h="1039832" stroke="0" extrusionOk="0">
                        <a:moveTo>
                          <a:pt x="0" y="173309"/>
                        </a:moveTo>
                        <a:cubicBezTo>
                          <a:pt x="-9343" y="71830"/>
                          <a:pt x="61971" y="5863"/>
                          <a:pt x="173309" y="0"/>
                        </a:cubicBezTo>
                        <a:cubicBezTo>
                          <a:pt x="310855" y="-20176"/>
                          <a:pt x="583442" y="32506"/>
                          <a:pt x="700141" y="0"/>
                        </a:cubicBezTo>
                        <a:cubicBezTo>
                          <a:pt x="816840" y="-32506"/>
                          <a:pt x="965942" y="25122"/>
                          <a:pt x="1168436" y="0"/>
                        </a:cubicBezTo>
                        <a:cubicBezTo>
                          <a:pt x="1370930" y="-25122"/>
                          <a:pt x="1446428" y="53543"/>
                          <a:pt x="1617218" y="0"/>
                        </a:cubicBezTo>
                        <a:cubicBezTo>
                          <a:pt x="1788008" y="-53543"/>
                          <a:pt x="1881510" y="17848"/>
                          <a:pt x="2124538" y="0"/>
                        </a:cubicBezTo>
                        <a:cubicBezTo>
                          <a:pt x="2221864" y="-3314"/>
                          <a:pt x="2276091" y="74261"/>
                          <a:pt x="2297847" y="173309"/>
                        </a:cubicBezTo>
                        <a:cubicBezTo>
                          <a:pt x="2307953" y="321371"/>
                          <a:pt x="2279442" y="398894"/>
                          <a:pt x="2297847" y="519916"/>
                        </a:cubicBezTo>
                        <a:cubicBezTo>
                          <a:pt x="2316252" y="640938"/>
                          <a:pt x="2271488" y="777230"/>
                          <a:pt x="2297847" y="866523"/>
                        </a:cubicBezTo>
                        <a:cubicBezTo>
                          <a:pt x="2317740" y="967022"/>
                          <a:pt x="2207426" y="1037757"/>
                          <a:pt x="2124538" y="1039832"/>
                        </a:cubicBezTo>
                        <a:cubicBezTo>
                          <a:pt x="1966621" y="1081475"/>
                          <a:pt x="1766959" y="1030161"/>
                          <a:pt x="1636731" y="1039832"/>
                        </a:cubicBezTo>
                        <a:cubicBezTo>
                          <a:pt x="1506503" y="1049503"/>
                          <a:pt x="1279711" y="1029771"/>
                          <a:pt x="1168436" y="1039832"/>
                        </a:cubicBezTo>
                        <a:cubicBezTo>
                          <a:pt x="1057161" y="1049893"/>
                          <a:pt x="892263" y="1028044"/>
                          <a:pt x="641604" y="1039832"/>
                        </a:cubicBezTo>
                        <a:cubicBezTo>
                          <a:pt x="390945" y="1051620"/>
                          <a:pt x="289595" y="1023653"/>
                          <a:pt x="173309" y="1039832"/>
                        </a:cubicBezTo>
                        <a:cubicBezTo>
                          <a:pt x="56370" y="1043317"/>
                          <a:pt x="-12047" y="953927"/>
                          <a:pt x="0" y="866523"/>
                        </a:cubicBezTo>
                        <a:cubicBezTo>
                          <a:pt x="-19564" y="787607"/>
                          <a:pt x="19307" y="642994"/>
                          <a:pt x="0" y="512984"/>
                        </a:cubicBezTo>
                        <a:cubicBezTo>
                          <a:pt x="-19307" y="382974"/>
                          <a:pt x="13707" y="339934"/>
                          <a:pt x="0" y="1733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3BE522F-BCDB-ED46-1431-2517F55110F9}"/>
              </a:ext>
            </a:extLst>
          </p:cNvPr>
          <p:cNvSpPr/>
          <p:nvPr/>
        </p:nvSpPr>
        <p:spPr>
          <a:xfrm rot="10800000" flipV="1">
            <a:off x="5460432" y="2012145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9E8A30E-E95A-2224-ECB8-F7A4617BC395}"/>
              </a:ext>
            </a:extLst>
          </p:cNvPr>
          <p:cNvSpPr/>
          <p:nvPr/>
        </p:nvSpPr>
        <p:spPr>
          <a:xfrm rot="10800000" flipV="1">
            <a:off x="1748982" y="1989541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6B3B59C-5257-C06E-6AA2-7E9EE1668991}"/>
              </a:ext>
            </a:extLst>
          </p:cNvPr>
          <p:cNvSpPr/>
          <p:nvPr/>
        </p:nvSpPr>
        <p:spPr>
          <a:xfrm rot="10800000" flipV="1">
            <a:off x="1758296" y="3293475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7255B77-9956-3ADC-A26A-44D316B28F6C}"/>
              </a:ext>
            </a:extLst>
          </p:cNvPr>
          <p:cNvSpPr/>
          <p:nvPr/>
        </p:nvSpPr>
        <p:spPr>
          <a:xfrm rot="10800000" flipV="1">
            <a:off x="3905449" y="3285388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630070D-0D52-ECBB-01A8-3CDDF611E79B}"/>
              </a:ext>
            </a:extLst>
          </p:cNvPr>
          <p:cNvSpPr/>
          <p:nvPr/>
        </p:nvSpPr>
        <p:spPr>
          <a:xfrm rot="10800000" flipV="1">
            <a:off x="4841077" y="4813782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24446B9-4048-21A7-397D-4624BDB57BF0}"/>
              </a:ext>
            </a:extLst>
          </p:cNvPr>
          <p:cNvSpPr/>
          <p:nvPr/>
        </p:nvSpPr>
        <p:spPr>
          <a:xfrm rot="10800000" flipV="1">
            <a:off x="2881698" y="4818656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3DFE13-17FD-53D4-2BFE-1EA2D1F2D9E3}"/>
              </a:ext>
            </a:extLst>
          </p:cNvPr>
          <p:cNvSpPr/>
          <p:nvPr/>
        </p:nvSpPr>
        <p:spPr>
          <a:xfrm rot="10800000" flipV="1">
            <a:off x="7433322" y="3285388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F32188D-94A3-FF78-B7BC-F2D3758B11D5}"/>
              </a:ext>
            </a:extLst>
          </p:cNvPr>
          <p:cNvSpPr/>
          <p:nvPr/>
        </p:nvSpPr>
        <p:spPr>
          <a:xfrm rot="10800000" flipV="1">
            <a:off x="9638462" y="2012145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E7AE71B-A0D9-A4BE-72BE-4F548B890E0F}"/>
              </a:ext>
            </a:extLst>
          </p:cNvPr>
          <p:cNvSpPr/>
          <p:nvPr/>
        </p:nvSpPr>
        <p:spPr>
          <a:xfrm rot="10800000" flipV="1">
            <a:off x="7468156" y="447321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EFDA52E-EF9A-697F-F275-CF9359B33FBA}"/>
              </a:ext>
            </a:extLst>
          </p:cNvPr>
          <p:cNvSpPr/>
          <p:nvPr/>
        </p:nvSpPr>
        <p:spPr>
          <a:xfrm rot="10800000" flipV="1">
            <a:off x="5469562" y="463543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721C3A-CAFD-A625-EDF3-99C485B87556}"/>
              </a:ext>
            </a:extLst>
          </p:cNvPr>
          <p:cNvSpPr txBox="1"/>
          <p:nvPr/>
        </p:nvSpPr>
        <p:spPr>
          <a:xfrm>
            <a:off x="5400366" y="2068593"/>
            <a:ext cx="97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Postgres</a:t>
            </a:r>
            <a:endParaRPr lang="fr-FR" sz="1100" dirty="0"/>
          </a:p>
        </p:txBody>
      </p:sp>
      <p:pic>
        <p:nvPicPr>
          <p:cNvPr id="16" name="Graphique 15" descr="Base de données avec un remplissage uni">
            <a:extLst>
              <a:ext uri="{FF2B5EF4-FFF2-40B4-BE49-F238E27FC236}">
                <a16:creationId xmlns:a16="http://schemas.microsoft.com/office/drawing/2014/main" id="{8E871501-CEF9-77B1-5F26-40EBEB478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494" y="2436218"/>
            <a:ext cx="336293" cy="336293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139F794-CF13-B4FB-8FB2-0B0E195A3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36" y="2457161"/>
            <a:ext cx="297816" cy="29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02D08F54-DDD1-D345-1371-4B918E5C5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60" y="2864600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9273B6E-40EB-0199-DEF2-7FA137C39FBD}"/>
              </a:ext>
            </a:extLst>
          </p:cNvPr>
          <p:cNvSpPr txBox="1"/>
          <p:nvPr/>
        </p:nvSpPr>
        <p:spPr>
          <a:xfrm>
            <a:off x="1812991" y="3330162"/>
            <a:ext cx="786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Producer</a:t>
            </a: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2E38699-FA1F-9D7D-C0F4-206F1EB606A3}"/>
              </a:ext>
            </a:extLst>
          </p:cNvPr>
          <p:cNvSpPr txBox="1"/>
          <p:nvPr/>
        </p:nvSpPr>
        <p:spPr>
          <a:xfrm>
            <a:off x="7378755" y="3315717"/>
            <a:ext cx="97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Consumer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09A4B9-54EE-60BF-77BB-D0EDA674D7D1}"/>
              </a:ext>
            </a:extLst>
          </p:cNvPr>
          <p:cNvSpPr txBox="1"/>
          <p:nvPr/>
        </p:nvSpPr>
        <p:spPr>
          <a:xfrm>
            <a:off x="4079857" y="3316026"/>
            <a:ext cx="97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Kafka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6B6C9C42-3D0E-5A2F-6BB2-84C6EB8C8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93376" y="3718265"/>
            <a:ext cx="341707" cy="34170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F1B92A6-26B9-D8B4-D587-426BFAEF36F2}"/>
              </a:ext>
            </a:extLst>
          </p:cNvPr>
          <p:cNvSpPr txBox="1"/>
          <p:nvPr/>
        </p:nvSpPr>
        <p:spPr>
          <a:xfrm>
            <a:off x="3437857" y="4828500"/>
            <a:ext cx="8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ZooKeeper</a:t>
            </a:r>
            <a:endParaRPr lang="fr-FR" sz="12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9FCC2D-8008-E09C-A0DC-148C154646CC}"/>
              </a:ext>
            </a:extLst>
          </p:cNvPr>
          <p:cNvSpPr txBox="1"/>
          <p:nvPr/>
        </p:nvSpPr>
        <p:spPr>
          <a:xfrm>
            <a:off x="9640659" y="2076137"/>
            <a:ext cx="80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pgAdmin</a:t>
            </a:r>
            <a:endParaRPr lang="fr-FR" sz="11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C63527-0D79-493A-FF5A-FFE48B2C73B6}"/>
              </a:ext>
            </a:extLst>
          </p:cNvPr>
          <p:cNvSpPr txBox="1"/>
          <p:nvPr/>
        </p:nvSpPr>
        <p:spPr>
          <a:xfrm>
            <a:off x="5382299" y="495090"/>
            <a:ext cx="1252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Apache Airflow</a:t>
            </a:r>
            <a:endParaRPr lang="fr-FR" sz="105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740AA6D-7C12-6DC1-C6D4-F4A6D05A9B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5106" y="506415"/>
            <a:ext cx="255951" cy="255951"/>
          </a:xfrm>
          <a:prstGeom prst="rect">
            <a:avLst/>
          </a:prstGeom>
        </p:spPr>
      </p:pic>
      <p:pic>
        <p:nvPicPr>
          <p:cNvPr id="32" name="Graphique 31">
            <a:extLst>
              <a:ext uri="{FF2B5EF4-FFF2-40B4-BE49-F238E27FC236}">
                <a16:creationId xmlns:a16="http://schemas.microsoft.com/office/drawing/2014/main" id="{88B31FDF-7D24-7C71-7799-54AC6ABBBE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7549" y="863158"/>
            <a:ext cx="268454" cy="298548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305739A4-F3BB-83BA-A2CE-BEBE5031ED09}"/>
              </a:ext>
            </a:extLst>
          </p:cNvPr>
          <p:cNvSpPr txBox="1"/>
          <p:nvPr/>
        </p:nvSpPr>
        <p:spPr>
          <a:xfrm>
            <a:off x="7318927" y="513247"/>
            <a:ext cx="97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Grafana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4D91B54-3844-AF79-98F5-CAAD2AE0B69A}"/>
              </a:ext>
            </a:extLst>
          </p:cNvPr>
          <p:cNvSpPr txBox="1"/>
          <p:nvPr/>
        </p:nvSpPr>
        <p:spPr>
          <a:xfrm>
            <a:off x="125836" y="2643754"/>
            <a:ext cx="110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</a:t>
            </a:r>
          </a:p>
        </p:txBody>
      </p:sp>
      <p:pic>
        <p:nvPicPr>
          <p:cNvPr id="37" name="Graphique 36" descr="Document contour">
            <a:extLst>
              <a:ext uri="{FF2B5EF4-FFF2-40B4-BE49-F238E27FC236}">
                <a16:creationId xmlns:a16="http://schemas.microsoft.com/office/drawing/2014/main" id="{7EB42EBE-135E-1942-CBCE-CAA26B376E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2322" y="3080162"/>
            <a:ext cx="810437" cy="810437"/>
          </a:xfrm>
          <a:prstGeom prst="rect">
            <a:avLst/>
          </a:prstGeom>
        </p:spPr>
      </p:pic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F9D248D-ADE9-1578-B136-DF8150F99D98}"/>
              </a:ext>
            </a:extLst>
          </p:cNvPr>
          <p:cNvSpPr/>
          <p:nvPr/>
        </p:nvSpPr>
        <p:spPr>
          <a:xfrm rot="10800000" flipV="1">
            <a:off x="77830" y="2156100"/>
            <a:ext cx="1103405" cy="2089568"/>
          </a:xfrm>
          <a:prstGeom prst="roundRect">
            <a:avLst>
              <a:gd name="adj" fmla="val 6650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0" name="Connecteur en arc 39">
            <a:extLst>
              <a:ext uri="{FF2B5EF4-FFF2-40B4-BE49-F238E27FC236}">
                <a16:creationId xmlns:a16="http://schemas.microsoft.com/office/drawing/2014/main" id="{86A7711A-EE36-A47E-AD95-639B25134D7D}"/>
              </a:ext>
            </a:extLst>
          </p:cNvPr>
          <p:cNvCxnSpPr>
            <a:cxnSpLocks/>
            <a:stCxn id="38" idx="1"/>
            <a:endCxn id="6" idx="3"/>
          </p:cNvCxnSpPr>
          <p:nvPr/>
        </p:nvCxnSpPr>
        <p:spPr>
          <a:xfrm flipV="1">
            <a:off x="1181235" y="2553815"/>
            <a:ext cx="567747" cy="64706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en arc 41">
            <a:extLst>
              <a:ext uri="{FF2B5EF4-FFF2-40B4-BE49-F238E27FC236}">
                <a16:creationId xmlns:a16="http://schemas.microsoft.com/office/drawing/2014/main" id="{67E37555-AE74-0454-ACE2-FE0909458206}"/>
              </a:ext>
            </a:extLst>
          </p:cNvPr>
          <p:cNvCxnSpPr>
            <a:cxnSpLocks/>
            <a:stCxn id="38" idx="1"/>
            <a:endCxn id="7" idx="3"/>
          </p:cNvCxnSpPr>
          <p:nvPr/>
        </p:nvCxnSpPr>
        <p:spPr>
          <a:xfrm>
            <a:off x="1181235" y="3200884"/>
            <a:ext cx="577061" cy="6568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C6726A78-9AA7-72A2-E515-AB63E7F81891}"/>
              </a:ext>
            </a:extLst>
          </p:cNvPr>
          <p:cNvSpPr txBox="1"/>
          <p:nvPr/>
        </p:nvSpPr>
        <p:spPr>
          <a:xfrm>
            <a:off x="1626341" y="2018682"/>
            <a:ext cx="97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Python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39638F07-EA61-C0A1-6787-053F3AA5E59D}"/>
              </a:ext>
            </a:extLst>
          </p:cNvPr>
          <p:cNvSpPr/>
          <p:nvPr/>
        </p:nvSpPr>
        <p:spPr>
          <a:xfrm>
            <a:off x="3078158" y="3739378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F2041849-F26D-3FF4-E811-5C1BEA97F2F5}"/>
              </a:ext>
            </a:extLst>
          </p:cNvPr>
          <p:cNvSpPr/>
          <p:nvPr/>
        </p:nvSpPr>
        <p:spPr>
          <a:xfrm>
            <a:off x="3821140" y="3739378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809AA397-5850-766A-9845-14583B8611A1}"/>
              </a:ext>
            </a:extLst>
          </p:cNvPr>
          <p:cNvSpPr/>
          <p:nvPr/>
        </p:nvSpPr>
        <p:spPr>
          <a:xfrm>
            <a:off x="3071621" y="2489337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BB0D8F5A-6B79-F7A4-5C90-05F0699E6385}"/>
              </a:ext>
            </a:extLst>
          </p:cNvPr>
          <p:cNvSpPr/>
          <p:nvPr/>
        </p:nvSpPr>
        <p:spPr>
          <a:xfrm>
            <a:off x="5368753" y="2482466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C0E4D4B2-CBCC-D59F-967F-861D822B233C}"/>
              </a:ext>
            </a:extLst>
          </p:cNvPr>
          <p:cNvSpPr/>
          <p:nvPr/>
        </p:nvSpPr>
        <p:spPr>
          <a:xfrm>
            <a:off x="3060758" y="4729238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5A8DF1F-60AA-3660-0FC5-656FDD630C77}"/>
              </a:ext>
            </a:extLst>
          </p:cNvPr>
          <p:cNvSpPr/>
          <p:nvPr/>
        </p:nvSpPr>
        <p:spPr>
          <a:xfrm>
            <a:off x="4275586" y="4317539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2" name="Connecteur en angle 91">
            <a:extLst>
              <a:ext uri="{FF2B5EF4-FFF2-40B4-BE49-F238E27FC236}">
                <a16:creationId xmlns:a16="http://schemas.microsoft.com/office/drawing/2014/main" id="{5A44FEEE-F3E7-341A-4507-3E2B7A275E5E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rot="5400000" flipH="1" flipV="1">
            <a:off x="3642165" y="4005817"/>
            <a:ext cx="232015" cy="1214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CE3D4193-4C18-E4D4-4121-BCBD2A7EC532}"/>
              </a:ext>
            </a:extLst>
          </p:cNvPr>
          <p:cNvSpPr/>
          <p:nvPr/>
        </p:nvSpPr>
        <p:spPr>
          <a:xfrm>
            <a:off x="5862208" y="4723940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C196FD5B-23B5-7DBB-A94D-6EB13C8A4A9B}"/>
              </a:ext>
            </a:extLst>
          </p:cNvPr>
          <p:cNvSpPr/>
          <p:nvPr/>
        </p:nvSpPr>
        <p:spPr>
          <a:xfrm>
            <a:off x="4769625" y="4317540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5" name="Connecteur en angle 104">
            <a:extLst>
              <a:ext uri="{FF2B5EF4-FFF2-40B4-BE49-F238E27FC236}">
                <a16:creationId xmlns:a16="http://schemas.microsoft.com/office/drawing/2014/main" id="{81610912-9D78-C4E4-0E70-37A0D9846F2C}"/>
              </a:ext>
            </a:extLst>
          </p:cNvPr>
          <p:cNvCxnSpPr>
            <a:cxnSpLocks/>
            <a:stCxn id="103" idx="0"/>
            <a:endCxn id="104" idx="2"/>
          </p:cNvCxnSpPr>
          <p:nvPr/>
        </p:nvCxnSpPr>
        <p:spPr>
          <a:xfrm rot="16200000" flipV="1">
            <a:off x="5292559" y="4064290"/>
            <a:ext cx="226716" cy="10925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EFD8080B-E9E8-B879-9EFD-E61F420CCF1E}"/>
              </a:ext>
            </a:extLst>
          </p:cNvPr>
          <p:cNvSpPr/>
          <p:nvPr/>
        </p:nvSpPr>
        <p:spPr>
          <a:xfrm>
            <a:off x="5231002" y="3754450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4C31B00A-A558-FF2B-C49E-E219961BB4F9}"/>
              </a:ext>
            </a:extLst>
          </p:cNvPr>
          <p:cNvSpPr/>
          <p:nvPr/>
        </p:nvSpPr>
        <p:spPr>
          <a:xfrm>
            <a:off x="7344960" y="3752728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en angle 116">
            <a:extLst>
              <a:ext uri="{FF2B5EF4-FFF2-40B4-BE49-F238E27FC236}">
                <a16:creationId xmlns:a16="http://schemas.microsoft.com/office/drawing/2014/main" id="{3D548B9F-47F5-2009-F9F5-9983F5A1B9BC}"/>
              </a:ext>
            </a:extLst>
          </p:cNvPr>
          <p:cNvCxnSpPr>
            <a:cxnSpLocks/>
            <a:stCxn id="118" idx="0"/>
            <a:endCxn id="119" idx="3"/>
          </p:cNvCxnSpPr>
          <p:nvPr/>
        </p:nvCxnSpPr>
        <p:spPr>
          <a:xfrm rot="16200000" flipV="1">
            <a:off x="7446883" y="2455377"/>
            <a:ext cx="245914" cy="12190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A8291661-039C-1D69-5707-BED94F5FDCFC}"/>
              </a:ext>
            </a:extLst>
          </p:cNvPr>
          <p:cNvSpPr/>
          <p:nvPr/>
        </p:nvSpPr>
        <p:spPr>
          <a:xfrm>
            <a:off x="8089385" y="3187879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A9A2FE7C-717A-BE8D-BCDE-85C5A847084E}"/>
              </a:ext>
            </a:extLst>
          </p:cNvPr>
          <p:cNvSpPr/>
          <p:nvPr/>
        </p:nvSpPr>
        <p:spPr>
          <a:xfrm>
            <a:off x="6780295" y="2852123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3A8AB374-5AF3-C86F-F03E-AB57D88B1EE4}"/>
              </a:ext>
            </a:extLst>
          </p:cNvPr>
          <p:cNvSpPr/>
          <p:nvPr/>
        </p:nvSpPr>
        <p:spPr>
          <a:xfrm>
            <a:off x="9562851" y="2504754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77B0B0C3-07E7-F21D-BA7F-0546A27E1984}"/>
              </a:ext>
            </a:extLst>
          </p:cNvPr>
          <p:cNvCxnSpPr>
            <a:cxnSpLocks/>
            <a:stCxn id="139" idx="1"/>
            <a:endCxn id="178" idx="3"/>
          </p:cNvCxnSpPr>
          <p:nvPr/>
        </p:nvCxnSpPr>
        <p:spPr>
          <a:xfrm flipH="1" flipV="1">
            <a:off x="6963071" y="2593055"/>
            <a:ext cx="2599780" cy="1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2F591FD7-9DE4-8E6A-CA2B-9BC562A96C77}"/>
              </a:ext>
            </a:extLst>
          </p:cNvPr>
          <p:cNvSpPr/>
          <p:nvPr/>
        </p:nvSpPr>
        <p:spPr>
          <a:xfrm>
            <a:off x="5834143" y="1490256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2F559321-791B-FC79-4126-E21EC5E5EDCB}"/>
              </a:ext>
            </a:extLst>
          </p:cNvPr>
          <p:cNvSpPr/>
          <p:nvPr/>
        </p:nvSpPr>
        <p:spPr>
          <a:xfrm>
            <a:off x="5842756" y="1928213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8821BCCE-C333-76CE-A288-46BEB0B42E74}"/>
              </a:ext>
            </a:extLst>
          </p:cNvPr>
          <p:cNvSpPr/>
          <p:nvPr/>
        </p:nvSpPr>
        <p:spPr>
          <a:xfrm>
            <a:off x="6283290" y="148604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Rectangle : coins arrondis 162">
            <a:extLst>
              <a:ext uri="{FF2B5EF4-FFF2-40B4-BE49-F238E27FC236}">
                <a16:creationId xmlns:a16="http://schemas.microsoft.com/office/drawing/2014/main" id="{BD294AE7-5C17-8A32-E61E-CDE7D06AF04A}"/>
              </a:ext>
            </a:extLst>
          </p:cNvPr>
          <p:cNvSpPr/>
          <p:nvPr/>
        </p:nvSpPr>
        <p:spPr>
          <a:xfrm>
            <a:off x="6282863" y="1924356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9A03D28E-1270-BFC1-0A53-32B96D5E331E}"/>
              </a:ext>
            </a:extLst>
          </p:cNvPr>
          <p:cNvCxnSpPr>
            <a:cxnSpLocks/>
            <a:stCxn id="160" idx="0"/>
            <a:endCxn id="158" idx="2"/>
          </p:cNvCxnSpPr>
          <p:nvPr/>
        </p:nvCxnSpPr>
        <p:spPr>
          <a:xfrm flipH="1" flipV="1">
            <a:off x="5924143" y="1669940"/>
            <a:ext cx="8613" cy="258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A21E70FF-8945-DCB4-F20F-668EE4425DD6}"/>
              </a:ext>
            </a:extLst>
          </p:cNvPr>
          <p:cNvCxnSpPr>
            <a:stCxn id="161" idx="2"/>
            <a:endCxn id="163" idx="0"/>
          </p:cNvCxnSpPr>
          <p:nvPr/>
        </p:nvCxnSpPr>
        <p:spPr>
          <a:xfrm flipH="1">
            <a:off x="6372863" y="1665729"/>
            <a:ext cx="427" cy="258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 : coins arrondis 173">
            <a:extLst>
              <a:ext uri="{FF2B5EF4-FFF2-40B4-BE49-F238E27FC236}">
                <a16:creationId xmlns:a16="http://schemas.microsoft.com/office/drawing/2014/main" id="{6748705B-7462-BCD5-4538-F23018F0C21B}"/>
              </a:ext>
            </a:extLst>
          </p:cNvPr>
          <p:cNvSpPr/>
          <p:nvPr/>
        </p:nvSpPr>
        <p:spPr>
          <a:xfrm>
            <a:off x="8077549" y="1478304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C582D448-03CA-EEE4-7703-4B9160B1E80D}"/>
              </a:ext>
            </a:extLst>
          </p:cNvPr>
          <p:cNvSpPr/>
          <p:nvPr/>
        </p:nvSpPr>
        <p:spPr>
          <a:xfrm>
            <a:off x="6780295" y="215394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7" name="Connecteur en angle 176">
            <a:extLst>
              <a:ext uri="{FF2B5EF4-FFF2-40B4-BE49-F238E27FC236}">
                <a16:creationId xmlns:a16="http://schemas.microsoft.com/office/drawing/2014/main" id="{0133653E-D872-A10A-FDD6-02673536AF9B}"/>
              </a:ext>
            </a:extLst>
          </p:cNvPr>
          <p:cNvCxnSpPr>
            <a:stCxn id="174" idx="2"/>
            <a:endCxn id="175" idx="3"/>
          </p:cNvCxnSpPr>
          <p:nvPr/>
        </p:nvCxnSpPr>
        <p:spPr>
          <a:xfrm rot="5400000">
            <a:off x="7271023" y="1347260"/>
            <a:ext cx="585799" cy="12072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8B076147-631A-E923-FB3E-8B3F0BCA7A80}"/>
              </a:ext>
            </a:extLst>
          </p:cNvPr>
          <p:cNvSpPr/>
          <p:nvPr/>
        </p:nvSpPr>
        <p:spPr>
          <a:xfrm>
            <a:off x="6783071" y="2503213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4" name="Connecteur droit avec flèche 183">
            <a:extLst>
              <a:ext uri="{FF2B5EF4-FFF2-40B4-BE49-F238E27FC236}">
                <a16:creationId xmlns:a16="http://schemas.microsoft.com/office/drawing/2014/main" id="{E3EBA805-C398-BBD6-82ED-182A1CF465CF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258158" y="3829220"/>
            <a:ext cx="562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F14340E-C104-609A-568D-337F424654D6}"/>
              </a:ext>
            </a:extLst>
          </p:cNvPr>
          <p:cNvCxnSpPr>
            <a:cxnSpLocks/>
            <a:stCxn id="111" idx="3"/>
            <a:endCxn id="112" idx="1"/>
          </p:cNvCxnSpPr>
          <p:nvPr/>
        </p:nvCxnSpPr>
        <p:spPr>
          <a:xfrm flipV="1">
            <a:off x="5411002" y="3842570"/>
            <a:ext cx="1933958" cy="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Connecteur droit avec flèche 210">
            <a:extLst>
              <a:ext uri="{FF2B5EF4-FFF2-40B4-BE49-F238E27FC236}">
                <a16:creationId xmlns:a16="http://schemas.microsoft.com/office/drawing/2014/main" id="{8F9561D4-B03C-AB24-C590-DE32FFB2B4D9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 flipV="1">
            <a:off x="3251621" y="2572308"/>
            <a:ext cx="2117132" cy="6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DB6A7554-DEE8-23CF-6331-ED54DDB2F48E}"/>
              </a:ext>
            </a:extLst>
          </p:cNvPr>
          <p:cNvCxnSpPr>
            <a:cxnSpLocks/>
            <a:stCxn id="12" idx="1"/>
            <a:endCxn id="234" idx="1"/>
          </p:cNvCxnSpPr>
          <p:nvPr/>
        </p:nvCxnSpPr>
        <p:spPr>
          <a:xfrm flipV="1">
            <a:off x="11048325" y="2572308"/>
            <a:ext cx="696803" cy="4111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ZoneTexte 233">
            <a:extLst>
              <a:ext uri="{FF2B5EF4-FFF2-40B4-BE49-F238E27FC236}">
                <a16:creationId xmlns:a16="http://schemas.microsoft.com/office/drawing/2014/main" id="{E7168D9C-0486-95FC-C450-48A19C62B8EA}"/>
              </a:ext>
            </a:extLst>
          </p:cNvPr>
          <p:cNvSpPr txBox="1"/>
          <p:nvPr/>
        </p:nvSpPr>
        <p:spPr>
          <a:xfrm>
            <a:off x="11745128" y="2445350"/>
            <a:ext cx="474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5050</a:t>
            </a:r>
          </a:p>
        </p:txBody>
      </p:sp>
      <p:cxnSp>
        <p:nvCxnSpPr>
          <p:cNvPr id="235" name="Connecteur droit 234">
            <a:extLst>
              <a:ext uri="{FF2B5EF4-FFF2-40B4-BE49-F238E27FC236}">
                <a16:creationId xmlns:a16="http://schemas.microsoft.com/office/drawing/2014/main" id="{BD7522CE-58A0-1CBF-E34F-3D7E6363F5DC}"/>
              </a:ext>
            </a:extLst>
          </p:cNvPr>
          <p:cNvCxnSpPr>
            <a:cxnSpLocks/>
            <a:stCxn id="9" idx="1"/>
            <a:endCxn id="238" idx="1"/>
          </p:cNvCxnSpPr>
          <p:nvPr/>
        </p:nvCxnSpPr>
        <p:spPr>
          <a:xfrm flipV="1">
            <a:off x="6250940" y="5358670"/>
            <a:ext cx="5466593" cy="19386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ZoneTexte 237">
            <a:extLst>
              <a:ext uri="{FF2B5EF4-FFF2-40B4-BE49-F238E27FC236}">
                <a16:creationId xmlns:a16="http://schemas.microsoft.com/office/drawing/2014/main" id="{E6D32DD6-95E3-47DD-EDCC-59D0F8163F21}"/>
              </a:ext>
            </a:extLst>
          </p:cNvPr>
          <p:cNvSpPr txBox="1"/>
          <p:nvPr/>
        </p:nvSpPr>
        <p:spPr>
          <a:xfrm>
            <a:off x="11717533" y="5231712"/>
            <a:ext cx="474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9000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651E98-C368-F413-5C6B-7F0D40F0B628}"/>
              </a:ext>
            </a:extLst>
          </p:cNvPr>
          <p:cNvSpPr/>
          <p:nvPr/>
        </p:nvSpPr>
        <p:spPr>
          <a:xfrm rot="10800000" flipV="1">
            <a:off x="2034949" y="6138247"/>
            <a:ext cx="9082802" cy="327242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Réseau DOR </a:t>
            </a: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8DF575D9-7E5B-0FEF-EE7D-180B12C9FF9E}"/>
              </a:ext>
            </a:extLst>
          </p:cNvPr>
          <p:cNvSpPr txBox="1"/>
          <p:nvPr/>
        </p:nvSpPr>
        <p:spPr>
          <a:xfrm>
            <a:off x="4617853" y="6634687"/>
            <a:ext cx="474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9092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4E4613A5-0C47-29CC-6F6E-1D4BBB9DF770}"/>
              </a:ext>
            </a:extLst>
          </p:cNvPr>
          <p:cNvSpPr txBox="1"/>
          <p:nvPr/>
        </p:nvSpPr>
        <p:spPr>
          <a:xfrm>
            <a:off x="8499019" y="44967"/>
            <a:ext cx="474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3000</a:t>
            </a:r>
          </a:p>
        </p:txBody>
      </p:sp>
      <p:cxnSp>
        <p:nvCxnSpPr>
          <p:cNvPr id="266" name="Connecteur en angle 265">
            <a:extLst>
              <a:ext uri="{FF2B5EF4-FFF2-40B4-BE49-F238E27FC236}">
                <a16:creationId xmlns:a16="http://schemas.microsoft.com/office/drawing/2014/main" id="{E7C6C46D-2DB9-7EE6-43B2-A8F716D9A89D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8183141" y="162313"/>
            <a:ext cx="274955" cy="295062"/>
          </a:xfrm>
          <a:prstGeom prst="bentConnector2">
            <a:avLst/>
          </a:prstGeom>
          <a:ln w="9525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Connecteur en angle 267">
            <a:extLst>
              <a:ext uri="{FF2B5EF4-FFF2-40B4-BE49-F238E27FC236}">
                <a16:creationId xmlns:a16="http://schemas.microsoft.com/office/drawing/2014/main" id="{F78F9934-6182-AEF2-A7B8-73C6035B4CC1}"/>
              </a:ext>
            </a:extLst>
          </p:cNvPr>
          <p:cNvCxnSpPr>
            <a:cxnSpLocks/>
          </p:cNvCxnSpPr>
          <p:nvPr/>
        </p:nvCxnSpPr>
        <p:spPr>
          <a:xfrm rot="10800000">
            <a:off x="4982850" y="174523"/>
            <a:ext cx="478477" cy="2032571"/>
          </a:xfrm>
          <a:prstGeom prst="bentConnector2">
            <a:avLst/>
          </a:prstGeom>
          <a:ln w="9525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0" name="ZoneTexte 269">
            <a:extLst>
              <a:ext uri="{FF2B5EF4-FFF2-40B4-BE49-F238E27FC236}">
                <a16:creationId xmlns:a16="http://schemas.microsoft.com/office/drawing/2014/main" id="{5D91230A-C757-FEE9-1F17-A5332C9B7E89}"/>
              </a:ext>
            </a:extLst>
          </p:cNvPr>
          <p:cNvSpPr txBox="1"/>
          <p:nvPr/>
        </p:nvSpPr>
        <p:spPr>
          <a:xfrm>
            <a:off x="5017729" y="44967"/>
            <a:ext cx="474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5432</a:t>
            </a:r>
          </a:p>
        </p:txBody>
      </p:sp>
      <p:pic>
        <p:nvPicPr>
          <p:cNvPr id="304" name="Picture 10">
            <a:extLst>
              <a:ext uri="{FF2B5EF4-FFF2-40B4-BE49-F238E27FC236}">
                <a16:creationId xmlns:a16="http://schemas.microsoft.com/office/drawing/2014/main" id="{BB5B34C2-D9F6-8B89-BA2C-2DB7785F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23" y="2825678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10">
            <a:extLst>
              <a:ext uri="{FF2B5EF4-FFF2-40B4-BE49-F238E27FC236}">
                <a16:creationId xmlns:a16="http://schemas.microsoft.com/office/drawing/2014/main" id="{43436EE2-3BB9-E814-8A1C-C265E77CE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27" y="4126700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10">
            <a:extLst>
              <a:ext uri="{FF2B5EF4-FFF2-40B4-BE49-F238E27FC236}">
                <a16:creationId xmlns:a16="http://schemas.microsoft.com/office/drawing/2014/main" id="{76721CFC-B6EE-9BBA-56ED-20514115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550" y="4133376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10">
            <a:extLst>
              <a:ext uri="{FF2B5EF4-FFF2-40B4-BE49-F238E27FC236}">
                <a16:creationId xmlns:a16="http://schemas.microsoft.com/office/drawing/2014/main" id="{D8D31BAD-EBBB-7EE6-9632-48A5A590A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23" y="5669113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10">
            <a:extLst>
              <a:ext uri="{FF2B5EF4-FFF2-40B4-BE49-F238E27FC236}">
                <a16:creationId xmlns:a16="http://schemas.microsoft.com/office/drawing/2014/main" id="{51581B21-8C7C-8F1D-0E5F-85F5C122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365" y="5656277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10">
            <a:extLst>
              <a:ext uri="{FF2B5EF4-FFF2-40B4-BE49-F238E27FC236}">
                <a16:creationId xmlns:a16="http://schemas.microsoft.com/office/drawing/2014/main" id="{E8D737A8-DFDE-1BCC-80B4-582E8B0DB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984" y="4142028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10">
            <a:extLst>
              <a:ext uri="{FF2B5EF4-FFF2-40B4-BE49-F238E27FC236}">
                <a16:creationId xmlns:a16="http://schemas.microsoft.com/office/drawing/2014/main" id="{3E2FB541-75DF-1A0A-AEA1-6AA3781F8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77" y="1370481"/>
            <a:ext cx="204046" cy="1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10">
            <a:extLst>
              <a:ext uri="{FF2B5EF4-FFF2-40B4-BE49-F238E27FC236}">
                <a16:creationId xmlns:a16="http://schemas.microsoft.com/office/drawing/2014/main" id="{C1951101-2275-8B34-8F30-459E9A10A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15" y="1286637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10">
            <a:extLst>
              <a:ext uri="{FF2B5EF4-FFF2-40B4-BE49-F238E27FC236}">
                <a16:creationId xmlns:a16="http://schemas.microsoft.com/office/drawing/2014/main" id="{4511C21E-2E07-AB05-B264-8D742B795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539" y="2860380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0" name="Connecteur droit 359">
            <a:extLst>
              <a:ext uri="{FF2B5EF4-FFF2-40B4-BE49-F238E27FC236}">
                <a16:creationId xmlns:a16="http://schemas.microsoft.com/office/drawing/2014/main" id="{E5064D07-03E6-1E11-A32D-9D87DED0D50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10380" y="4413936"/>
            <a:ext cx="0" cy="2335207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3290CBA1-E6F5-585A-6D38-D6FC5EBC3387}"/>
              </a:ext>
            </a:extLst>
          </p:cNvPr>
          <p:cNvSpPr txBox="1"/>
          <p:nvPr/>
        </p:nvSpPr>
        <p:spPr>
          <a:xfrm>
            <a:off x="4733571" y="4840102"/>
            <a:ext cx="1339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Kafka Manager</a:t>
            </a: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BB55BFED-A9CD-F66E-1A5A-205E9757A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78" y="2417768"/>
            <a:ext cx="260982" cy="29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79D728-EFB1-1237-C997-45868B8332B9}"/>
              </a:ext>
            </a:extLst>
          </p:cNvPr>
          <p:cNvSpPr/>
          <p:nvPr/>
        </p:nvSpPr>
        <p:spPr>
          <a:xfrm>
            <a:off x="1937821" y="2326283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Engrenages avec un remplissage uni">
            <a:extLst>
              <a:ext uri="{FF2B5EF4-FFF2-40B4-BE49-F238E27FC236}">
                <a16:creationId xmlns:a16="http://schemas.microsoft.com/office/drawing/2014/main" id="{CE45F92E-E837-C7FE-B32F-1764925446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08221" y="2385729"/>
            <a:ext cx="333861" cy="333861"/>
          </a:xfrm>
          <a:prstGeom prst="rect">
            <a:avLst/>
          </a:prstGeom>
        </p:spPr>
      </p:pic>
      <p:pic>
        <p:nvPicPr>
          <p:cNvPr id="59" name="Graphique 58">
            <a:extLst>
              <a:ext uri="{FF2B5EF4-FFF2-40B4-BE49-F238E27FC236}">
                <a16:creationId xmlns:a16="http://schemas.microsoft.com/office/drawing/2014/main" id="{5F0537F8-A11C-20F5-BC66-3703493FC0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83743" y="5214140"/>
            <a:ext cx="605771" cy="327467"/>
          </a:xfrm>
          <a:prstGeom prst="rect">
            <a:avLst/>
          </a:prstGeom>
        </p:spPr>
      </p:pic>
      <p:pic>
        <p:nvPicPr>
          <p:cNvPr id="60" name="Graphique 59">
            <a:extLst>
              <a:ext uri="{FF2B5EF4-FFF2-40B4-BE49-F238E27FC236}">
                <a16:creationId xmlns:a16="http://schemas.microsoft.com/office/drawing/2014/main" id="{EB500B0E-06C1-A110-1956-B8DF6F4A3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53899" y="5206017"/>
            <a:ext cx="341707" cy="34170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D7C37200-CE46-6BB9-1F04-BCF3BA64415F}"/>
              </a:ext>
            </a:extLst>
          </p:cNvPr>
          <p:cNvGrpSpPr/>
          <p:nvPr/>
        </p:nvGrpSpPr>
        <p:grpSpPr>
          <a:xfrm>
            <a:off x="1940234" y="3597196"/>
            <a:ext cx="1036433" cy="464048"/>
            <a:chOff x="1598245" y="4603856"/>
            <a:chExt cx="1036433" cy="464048"/>
          </a:xfrm>
        </p:grpSpPr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9301722B-5B73-D4C9-D3C0-DA659AE16A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702" y="4695341"/>
              <a:ext cx="260982" cy="29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BEA69A-5F87-AD65-3A12-4D7253562550}"/>
                </a:ext>
              </a:extLst>
            </p:cNvPr>
            <p:cNvSpPr/>
            <p:nvPr/>
          </p:nvSpPr>
          <p:spPr>
            <a:xfrm>
              <a:off x="1598245" y="4603856"/>
              <a:ext cx="1036433" cy="464048"/>
            </a:xfrm>
            <a:prstGeom prst="rect">
              <a:avLst/>
            </a:prstGeom>
            <a:noFill/>
            <a:ln w="952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5" name="Graphique 64" descr="Engrenages avec un remplissage uni">
              <a:extLst>
                <a:ext uri="{FF2B5EF4-FFF2-40B4-BE49-F238E27FC236}">
                  <a16:creationId xmlns:a16="http://schemas.microsoft.com/office/drawing/2014/main" id="{F999DCDE-94FE-DEDA-3659-D03B6516F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68645" y="4663302"/>
              <a:ext cx="333861" cy="333861"/>
            </a:xfrm>
            <a:prstGeom prst="rect">
              <a:avLst/>
            </a:prstGeom>
          </p:spPr>
        </p:pic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8ADA72F-5FFC-75B1-D1C8-FF4B65448590}"/>
              </a:ext>
            </a:extLst>
          </p:cNvPr>
          <p:cNvGrpSpPr/>
          <p:nvPr/>
        </p:nvGrpSpPr>
        <p:grpSpPr>
          <a:xfrm>
            <a:off x="5658520" y="842809"/>
            <a:ext cx="1036433" cy="464048"/>
            <a:chOff x="1598245" y="4603856"/>
            <a:chExt cx="1036433" cy="464048"/>
          </a:xfrm>
        </p:grpSpPr>
        <p:pic>
          <p:nvPicPr>
            <p:cNvPr id="68" name="Picture 8">
              <a:extLst>
                <a:ext uri="{FF2B5EF4-FFF2-40B4-BE49-F238E27FC236}">
                  <a16:creationId xmlns:a16="http://schemas.microsoft.com/office/drawing/2014/main" id="{CC66E8E6-8031-2E21-DD98-74009B599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702" y="4695341"/>
              <a:ext cx="260982" cy="29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03EA80-834F-D685-76FF-67AD91609C0D}"/>
                </a:ext>
              </a:extLst>
            </p:cNvPr>
            <p:cNvSpPr/>
            <p:nvPr/>
          </p:nvSpPr>
          <p:spPr>
            <a:xfrm>
              <a:off x="1598245" y="4603856"/>
              <a:ext cx="1036433" cy="464048"/>
            </a:xfrm>
            <a:prstGeom prst="rect">
              <a:avLst/>
            </a:prstGeom>
            <a:noFill/>
            <a:ln w="952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Graphique 69" descr="Engrenages avec un remplissage uni">
              <a:extLst>
                <a:ext uri="{FF2B5EF4-FFF2-40B4-BE49-F238E27FC236}">
                  <a16:creationId xmlns:a16="http://schemas.microsoft.com/office/drawing/2014/main" id="{ED065616-7642-B296-BF1C-5E5DFC36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68645" y="4663302"/>
              <a:ext cx="333861" cy="333861"/>
            </a:xfrm>
            <a:prstGeom prst="rect">
              <a:avLst/>
            </a:prstGeom>
          </p:spPr>
        </p:pic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55558B2D-8C23-B42B-8216-DA26B49C4618}"/>
              </a:ext>
            </a:extLst>
          </p:cNvPr>
          <p:cNvGrpSpPr/>
          <p:nvPr/>
        </p:nvGrpSpPr>
        <p:grpSpPr>
          <a:xfrm>
            <a:off x="7649332" y="3616797"/>
            <a:ext cx="1036433" cy="464048"/>
            <a:chOff x="1598245" y="4603856"/>
            <a:chExt cx="1036433" cy="464048"/>
          </a:xfrm>
        </p:grpSpPr>
        <p:pic>
          <p:nvPicPr>
            <p:cNvPr id="73" name="Picture 8">
              <a:extLst>
                <a:ext uri="{FF2B5EF4-FFF2-40B4-BE49-F238E27FC236}">
                  <a16:creationId xmlns:a16="http://schemas.microsoft.com/office/drawing/2014/main" id="{F7AC06AD-E7D2-1FD5-C113-480CFD0F6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702" y="4695341"/>
              <a:ext cx="260982" cy="29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27872FD-9BCE-D902-8D92-4A129802E198}"/>
                </a:ext>
              </a:extLst>
            </p:cNvPr>
            <p:cNvSpPr/>
            <p:nvPr/>
          </p:nvSpPr>
          <p:spPr>
            <a:xfrm>
              <a:off x="1598245" y="4603856"/>
              <a:ext cx="1036433" cy="464048"/>
            </a:xfrm>
            <a:prstGeom prst="rect">
              <a:avLst/>
            </a:prstGeom>
            <a:noFill/>
            <a:ln w="952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5" name="Graphique 74" descr="Engrenages avec un remplissage uni">
              <a:extLst>
                <a:ext uri="{FF2B5EF4-FFF2-40B4-BE49-F238E27FC236}">
                  <a16:creationId xmlns:a16="http://schemas.microsoft.com/office/drawing/2014/main" id="{37E8CAE8-0775-E739-6E47-2777620C3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68645" y="4663302"/>
              <a:ext cx="333861" cy="333861"/>
            </a:xfrm>
            <a:prstGeom prst="rect">
              <a:avLst/>
            </a:prstGeom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D76D4BB-F665-A5DA-49A3-936DD3054076}"/>
              </a:ext>
            </a:extLst>
          </p:cNvPr>
          <p:cNvSpPr/>
          <p:nvPr/>
        </p:nvSpPr>
        <p:spPr>
          <a:xfrm>
            <a:off x="9825176" y="2353081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44D0BA-E4FD-815F-4DAE-49DF8031B903}"/>
              </a:ext>
            </a:extLst>
          </p:cNvPr>
          <p:cNvSpPr/>
          <p:nvPr/>
        </p:nvSpPr>
        <p:spPr>
          <a:xfrm>
            <a:off x="7620036" y="783176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4FEC818-D52C-64E4-C237-8AD1AC771EE3}"/>
              </a:ext>
            </a:extLst>
          </p:cNvPr>
          <p:cNvSpPr/>
          <p:nvPr/>
        </p:nvSpPr>
        <p:spPr>
          <a:xfrm>
            <a:off x="5015780" y="5151402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5B1D7F0-19D4-4D68-6A68-EE25524FD71F}"/>
              </a:ext>
            </a:extLst>
          </p:cNvPr>
          <p:cNvSpPr/>
          <p:nvPr/>
        </p:nvSpPr>
        <p:spPr>
          <a:xfrm>
            <a:off x="4065684" y="3652297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D227BB-B115-2F1F-2B97-0BBCE49FCD92}"/>
              </a:ext>
            </a:extLst>
          </p:cNvPr>
          <p:cNvSpPr/>
          <p:nvPr/>
        </p:nvSpPr>
        <p:spPr>
          <a:xfrm>
            <a:off x="3021432" y="5154634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71B2AD-FE0F-A4F9-5259-06B46E7D3BAD}"/>
              </a:ext>
            </a:extLst>
          </p:cNvPr>
          <p:cNvSpPr/>
          <p:nvPr/>
        </p:nvSpPr>
        <p:spPr>
          <a:xfrm>
            <a:off x="5647146" y="2350880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8051D-A244-402D-94A2-5CDCEF35B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019" y="2457385"/>
            <a:ext cx="297816" cy="29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652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7590</TotalTime>
  <Words>62</Words>
  <Application>Microsoft Macintosh PowerPoint</Application>
  <PresentationFormat>Grand écran</PresentationFormat>
  <Paragraphs>29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Manon Kobsch (Student at CentraleSupelec)</dc:creator>
  <cp:lastModifiedBy>Manon Kobsch (Student at CentraleSupelec)</cp:lastModifiedBy>
  <cp:revision>11</cp:revision>
  <dcterms:created xsi:type="dcterms:W3CDTF">2024-12-04T13:16:29Z</dcterms:created>
  <dcterms:modified xsi:type="dcterms:W3CDTF">2025-03-12T12:09:03Z</dcterms:modified>
</cp:coreProperties>
</file>