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7406-DE22-004B-9208-3874F4FD92C8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6B62C-E784-DA45-9804-D28E0F26B3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15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6B62C-E784-DA45-9804-D28E0F26B3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5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122E1-BF2C-E244-BD11-18419CE45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17D1E4-C9EF-AFF3-5FBA-50F0FC0C8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4094B5-7463-F7BA-0637-9F0AFB85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2E252-1ECD-83C4-E3F6-2C3295CD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32A58A-C986-8AC5-417E-9AC064B1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44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A3628-5552-08AC-CEC3-8AB9DE22F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28E16E-F695-C167-8CE3-12681BD3C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C9323B-A625-F74E-865D-3AD4634D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7A9331-1AF0-FDA9-5C16-710E91CE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A45C81-E143-7F4D-F980-9623D729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5998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F87912-135F-306F-4B0C-1C24F028E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337A86-C88E-05A1-32C1-B6D4B165B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DF2A66-8AB6-78B0-E527-FE2EA9EF6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FA5AF2-B6A1-1AC1-4CD0-ADFD87CEE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DF9CC-1C70-242D-7A94-9178B231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3148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29CC58-DCBD-732E-F43D-92B24416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3D19C4-23D4-5482-E03C-DAA81EBA5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A95842-157C-6CD4-9DD9-25C215E8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CB3731-696C-7171-B23C-C7A36272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C073D-4652-0625-0D74-981C4CD2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5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0118-2FEF-C616-F658-F6853F77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29E2C-03A3-DE67-5982-7164F182E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65481C-5B68-FC7A-ACB7-CA2E2A4A2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5B93E-F576-BB01-2ABC-9268BD13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C77BB-7B27-09BD-97ED-B23122C3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68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46515-DE8A-9A49-44A4-79A79873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1C84A-B67F-1A86-D134-4405728FA8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801713-6B7E-E266-E639-A5862464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552146-E16E-302E-3D42-9898CC55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B7A3F2-ADEF-A6DE-7048-33A78B88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26791B-70D7-99FA-239A-7556C3D66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55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7DDE2-0571-A5C1-5AFF-ECA05AB58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45C0C4-3138-EDA5-145C-6EBE5BD9A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48E5BA-81ED-B248-B14E-65F3EE303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3478A5-DD08-3926-A178-D4108B4A1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33D1-8B3F-4F1D-5D61-E8CFDD959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247312-327F-8F79-7B89-E773FF30E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6D9190B-3237-7566-18FD-BCF48CA4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EF80DB7-EFA0-7314-BE94-CD1C606B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75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492F6-2CF0-D62A-D221-6ACEB32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9065AE-B8DC-1778-EC5F-6C0659E3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38223A-D05C-E85A-61C0-E29AB59A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2C6961-B099-901C-F726-EBA44341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040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4F7A7F3-7AC2-7621-9929-06CEDA49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11A6E3-AA68-EA51-C4E7-D94C27EB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0C4AEE-D3E2-CB5D-CD71-B6C14BC1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21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D38C8-38CB-4DC5-F6D1-E9BBEB25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72116C-B2FE-8261-5E33-DA55803E1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FA25FA-FB00-95DB-3CBE-BBD67961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32A887-1B73-112B-C561-60F90E24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949005-9F3E-C2EC-4CE1-A4B4D749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386A24-FC23-0945-94E0-7D9450BCC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66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BD5C7-F954-ED42-5AF0-0683D5C6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278CE7-7341-9D3E-B4EE-B2CC6827F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A20FEE-C59C-A613-0D59-457508993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5A796E-AEE3-ED74-25EB-BD0EDA2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F94CA8-1817-B52A-6B65-0F6133CBB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5DCFC8-91C5-A635-874E-D2154FD7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80F141-A5E9-CD89-D293-2B5E31B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616A75-5DDE-4C2F-B60F-A30784D8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2F7ABA-86DF-EC7B-BAB8-5B1AE1AAE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54418-AB1F-0C4E-9DA5-B40E6D406F59}" type="datetimeFigureOut">
              <a:rPr lang="fr-FR" smtClean="0"/>
              <a:t>18/12/2024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F78102-0018-87D8-BCA2-B0266836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7E9CC2-A542-34E1-AF69-EBE6FB5BA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57DCA-D88A-7140-ACD5-505E1FA21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79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ZoneTexte 68">
            <a:extLst>
              <a:ext uri="{FF2B5EF4-FFF2-40B4-BE49-F238E27FC236}">
                <a16:creationId xmlns:a16="http://schemas.microsoft.com/office/drawing/2014/main" id="{71D4B14F-6718-D473-1AC6-D350BB7F613E}"/>
              </a:ext>
            </a:extLst>
          </p:cNvPr>
          <p:cNvSpPr txBox="1"/>
          <p:nvPr/>
        </p:nvSpPr>
        <p:spPr>
          <a:xfrm>
            <a:off x="3081130" y="5645426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Schéma conceptuel de la reformulation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37F1220-91E3-3304-FE41-919F87D8BFF7}"/>
              </a:ext>
            </a:extLst>
          </p:cNvPr>
          <p:cNvGrpSpPr/>
          <p:nvPr/>
        </p:nvGrpSpPr>
        <p:grpSpPr>
          <a:xfrm>
            <a:off x="3188043" y="1136822"/>
            <a:ext cx="6351147" cy="2384854"/>
            <a:chOff x="3188043" y="1136822"/>
            <a:chExt cx="6351147" cy="2384854"/>
          </a:xfrm>
        </p:grpSpPr>
        <p:pic>
          <p:nvPicPr>
            <p:cNvPr id="10" name="Graphique 9" descr="Engrenages avec un remplissage uni">
              <a:extLst>
                <a:ext uri="{FF2B5EF4-FFF2-40B4-BE49-F238E27FC236}">
                  <a16:creationId xmlns:a16="http://schemas.microsoft.com/office/drawing/2014/main" id="{ECB30825-CD74-EAB8-17B4-4136172EE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22689" y="1974878"/>
              <a:ext cx="618249" cy="618249"/>
            </a:xfrm>
            <a:prstGeom prst="rect">
              <a:avLst/>
            </a:prstGeom>
          </p:spPr>
        </p:pic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26A3E2F-75FE-78AB-1A44-81DF45A6FCEF}"/>
                </a:ext>
              </a:extLst>
            </p:cNvPr>
            <p:cNvGrpSpPr/>
            <p:nvPr/>
          </p:nvGrpSpPr>
          <p:grpSpPr>
            <a:xfrm>
              <a:off x="3516612" y="1631788"/>
              <a:ext cx="444747" cy="1297051"/>
              <a:chOff x="2072658" y="2490809"/>
              <a:chExt cx="444747" cy="1297051"/>
            </a:xfrm>
          </p:grpSpPr>
          <p:pic>
            <p:nvPicPr>
              <p:cNvPr id="44" name="Graphique 43" descr="Base de données avec un remplissage uni">
                <a:extLst>
                  <a:ext uri="{FF2B5EF4-FFF2-40B4-BE49-F238E27FC236}">
                    <a16:creationId xmlns:a16="http://schemas.microsoft.com/office/drawing/2014/main" id="{4A1357FC-2A57-ABF8-430C-AF163C3C6E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72658" y="2898308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5" name="Graphique 44" descr="Document avec un remplissage uni">
                <a:extLst>
                  <a:ext uri="{FF2B5EF4-FFF2-40B4-BE49-F238E27FC236}">
                    <a16:creationId xmlns:a16="http://schemas.microsoft.com/office/drawing/2014/main" id="{643BDBAA-9459-02B6-2614-BCBFDC6067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6704" y="3357159"/>
                <a:ext cx="430701" cy="430701"/>
              </a:xfrm>
              <a:prstGeom prst="rect">
                <a:avLst/>
              </a:prstGeom>
            </p:spPr>
          </p:pic>
          <p:pic>
            <p:nvPicPr>
              <p:cNvPr id="46" name="Graphique 45" descr="Tableau avec un remplissage uni">
                <a:extLst>
                  <a:ext uri="{FF2B5EF4-FFF2-40B4-BE49-F238E27FC236}">
                    <a16:creationId xmlns:a16="http://schemas.microsoft.com/office/drawing/2014/main" id="{B57E646E-43EE-A318-9AE7-9BF9533A4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072658" y="2490809"/>
                <a:ext cx="430701" cy="430701"/>
              </a:xfrm>
              <a:prstGeom prst="rect">
                <a:avLst/>
              </a:prstGeom>
            </p:spPr>
          </p:pic>
        </p:grp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5E7BBB7-B28A-69B8-9707-8826BA689573}"/>
                </a:ext>
              </a:extLst>
            </p:cNvPr>
            <p:cNvCxnSpPr>
              <a:cxnSpLocks/>
            </p:cNvCxnSpPr>
            <p:nvPr/>
          </p:nvCxnSpPr>
          <p:spPr>
            <a:xfrm>
              <a:off x="3981347" y="1858351"/>
              <a:ext cx="540016" cy="30534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F698B7A-A7D2-E61A-8EC7-F2193EEE3CE1}"/>
                </a:ext>
              </a:extLst>
            </p:cNvPr>
            <p:cNvCxnSpPr>
              <a:cxnSpLocks/>
            </p:cNvCxnSpPr>
            <p:nvPr/>
          </p:nvCxnSpPr>
          <p:spPr>
            <a:xfrm>
              <a:off x="3961359" y="2313807"/>
              <a:ext cx="574050" cy="810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4D43DB6C-66A1-8AB9-D604-62A3ABCAF76A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961359" y="2511478"/>
              <a:ext cx="574050" cy="20201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8DE6C2-2FE6-9722-F7F8-417A2F2924E8}"/>
                </a:ext>
              </a:extLst>
            </p:cNvPr>
            <p:cNvSpPr/>
            <p:nvPr/>
          </p:nvSpPr>
          <p:spPr>
            <a:xfrm>
              <a:off x="3188043" y="1136822"/>
              <a:ext cx="6253702" cy="238485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EA79762-5ABD-C849-F65E-F51D8750AB66}"/>
                </a:ext>
              </a:extLst>
            </p:cNvPr>
            <p:cNvSpPr txBox="1"/>
            <p:nvPr/>
          </p:nvSpPr>
          <p:spPr>
            <a:xfrm>
              <a:off x="4398574" y="2948989"/>
              <a:ext cx="11203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Processus de récupération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D619526-321B-07A4-50A4-BD914361D0FE}"/>
                </a:ext>
              </a:extLst>
            </p:cNvPr>
            <p:cNvSpPr txBox="1"/>
            <p:nvPr/>
          </p:nvSpPr>
          <p:spPr>
            <a:xfrm>
              <a:off x="3224306" y="2961634"/>
              <a:ext cx="1043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Données sources</a:t>
              </a:r>
            </a:p>
          </p:txBody>
        </p:sp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4DED93BB-83F5-2671-56DB-F3FEE7964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9022" y="1826802"/>
              <a:ext cx="914400" cy="914400"/>
            </a:xfrm>
            <a:prstGeom prst="rect">
              <a:avLst/>
            </a:prstGeom>
          </p:spPr>
        </p:pic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6347F167-CBDB-75F9-E978-561E6CD83A83}"/>
                </a:ext>
              </a:extLst>
            </p:cNvPr>
            <p:cNvCxnSpPr>
              <a:cxnSpLocks/>
            </p:cNvCxnSpPr>
            <p:nvPr/>
          </p:nvCxnSpPr>
          <p:spPr>
            <a:xfrm>
              <a:off x="5274972" y="2280314"/>
              <a:ext cx="574050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ZoneTexte 90">
              <a:extLst>
                <a:ext uri="{FF2B5EF4-FFF2-40B4-BE49-F238E27FC236}">
                  <a16:creationId xmlns:a16="http://schemas.microsoft.com/office/drawing/2014/main" id="{668E3697-E34B-1CFF-B369-2BD36D698584}"/>
                </a:ext>
              </a:extLst>
            </p:cNvPr>
            <p:cNvSpPr txBox="1"/>
            <p:nvPr/>
          </p:nvSpPr>
          <p:spPr>
            <a:xfrm>
              <a:off x="5610373" y="2948988"/>
              <a:ext cx="1391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/>
                <a:t>Stockage des données</a:t>
              </a:r>
            </a:p>
          </p:txBody>
        </p:sp>
        <p:pic>
          <p:nvPicPr>
            <p:cNvPr id="99" name="Graphique 98" descr="Jauge avec un remplissage uni">
              <a:extLst>
                <a:ext uri="{FF2B5EF4-FFF2-40B4-BE49-F238E27FC236}">
                  <a16:creationId xmlns:a16="http://schemas.microsoft.com/office/drawing/2014/main" id="{1D0ADF56-8C15-815C-AB67-D5B66ECC3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14921" y="1987393"/>
              <a:ext cx="462114" cy="462114"/>
            </a:xfrm>
            <a:prstGeom prst="rect">
              <a:avLst/>
            </a:prstGeom>
          </p:spPr>
        </p:pic>
        <p:pic>
          <p:nvPicPr>
            <p:cNvPr id="103" name="Graphique 102" descr="Robot avec un remplissage uni">
              <a:extLst>
                <a:ext uri="{FF2B5EF4-FFF2-40B4-BE49-F238E27FC236}">
                  <a16:creationId xmlns:a16="http://schemas.microsoft.com/office/drawing/2014/main" id="{0F62495E-A09B-71A7-2798-5DC50A79D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99323" y="1236035"/>
              <a:ext cx="652145" cy="652145"/>
            </a:xfrm>
            <a:prstGeom prst="rect">
              <a:avLst/>
            </a:prstGeom>
          </p:spPr>
        </p:pic>
        <p:cxnSp>
          <p:nvCxnSpPr>
            <p:cNvPr id="104" name="Connecteur droit avec flèche 103">
              <a:extLst>
                <a:ext uri="{FF2B5EF4-FFF2-40B4-BE49-F238E27FC236}">
                  <a16:creationId xmlns:a16="http://schemas.microsoft.com/office/drawing/2014/main" id="{CE519685-B695-1A17-9F96-3FD5191DC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422" y="2273723"/>
              <a:ext cx="712416" cy="39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ZoneTexte 110">
              <a:extLst>
                <a:ext uri="{FF2B5EF4-FFF2-40B4-BE49-F238E27FC236}">
                  <a16:creationId xmlns:a16="http://schemas.microsoft.com/office/drawing/2014/main" id="{B3BAE105-C8CC-D9B9-339D-D2F539F63BD9}"/>
                </a:ext>
              </a:extLst>
            </p:cNvPr>
            <p:cNvSpPr txBox="1"/>
            <p:nvPr/>
          </p:nvSpPr>
          <p:spPr>
            <a:xfrm>
              <a:off x="8077035" y="1928429"/>
              <a:ext cx="121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de monitoring et d’alerte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C0E67407-2015-FBDB-4B95-C4CAB3AC7B11}"/>
                </a:ext>
              </a:extLst>
            </p:cNvPr>
            <p:cNvSpPr txBox="1"/>
            <p:nvPr/>
          </p:nvSpPr>
          <p:spPr>
            <a:xfrm>
              <a:off x="8077035" y="1273557"/>
              <a:ext cx="14621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Outil d’analyse des données par le Machine Learning</a:t>
              </a:r>
              <a:endParaRPr lang="fr-FR" sz="1200" i="1" dirty="0"/>
            </a:p>
          </p:txBody>
        </p:sp>
        <p:cxnSp>
          <p:nvCxnSpPr>
            <p:cNvPr id="117" name="Connecteur en angle 116">
              <a:extLst>
                <a:ext uri="{FF2B5EF4-FFF2-40B4-BE49-F238E27FC236}">
                  <a16:creationId xmlns:a16="http://schemas.microsoft.com/office/drawing/2014/main" id="{69D9B700-13EB-BA9B-153E-C0A82F427361}"/>
                </a:ext>
              </a:extLst>
            </p:cNvPr>
            <p:cNvCxnSpPr>
              <a:stCxn id="76" idx="0"/>
              <a:endCxn id="103" idx="1"/>
            </p:cNvCxnSpPr>
            <p:nvPr/>
          </p:nvCxnSpPr>
          <p:spPr>
            <a:xfrm rot="5400000" flipH="1" flipV="1">
              <a:off x="6770425" y="1097905"/>
              <a:ext cx="264694" cy="1193101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62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23EEF-4293-2C7A-1F90-4033E8FDF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01DCAD6-91EA-66B1-8544-CED72704AA09}"/>
              </a:ext>
            </a:extLst>
          </p:cNvPr>
          <p:cNvSpPr/>
          <p:nvPr/>
        </p:nvSpPr>
        <p:spPr>
          <a:xfrm>
            <a:off x="2154813" y="2506531"/>
            <a:ext cx="8912115" cy="3786749"/>
          </a:xfrm>
          <a:prstGeom prst="roundRect">
            <a:avLst>
              <a:gd name="adj" fmla="val 1056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97847"/>
                      <a:gd name="connsiteY0" fmla="*/ 173309 h 1039832"/>
                      <a:gd name="connsiteX1" fmla="*/ 173309 w 2297847"/>
                      <a:gd name="connsiteY1" fmla="*/ 0 h 1039832"/>
                      <a:gd name="connsiteX2" fmla="*/ 622092 w 2297847"/>
                      <a:gd name="connsiteY2" fmla="*/ 0 h 1039832"/>
                      <a:gd name="connsiteX3" fmla="*/ 1109899 w 2297847"/>
                      <a:gd name="connsiteY3" fmla="*/ 0 h 1039832"/>
                      <a:gd name="connsiteX4" fmla="*/ 1558682 w 2297847"/>
                      <a:gd name="connsiteY4" fmla="*/ 0 h 1039832"/>
                      <a:gd name="connsiteX5" fmla="*/ 2124538 w 2297847"/>
                      <a:gd name="connsiteY5" fmla="*/ 0 h 1039832"/>
                      <a:gd name="connsiteX6" fmla="*/ 2297847 w 2297847"/>
                      <a:gd name="connsiteY6" fmla="*/ 173309 h 1039832"/>
                      <a:gd name="connsiteX7" fmla="*/ 2297847 w 2297847"/>
                      <a:gd name="connsiteY7" fmla="*/ 519916 h 1039832"/>
                      <a:gd name="connsiteX8" fmla="*/ 2297847 w 2297847"/>
                      <a:gd name="connsiteY8" fmla="*/ 866523 h 1039832"/>
                      <a:gd name="connsiteX9" fmla="*/ 2124538 w 2297847"/>
                      <a:gd name="connsiteY9" fmla="*/ 1039832 h 1039832"/>
                      <a:gd name="connsiteX10" fmla="*/ 1656243 w 2297847"/>
                      <a:gd name="connsiteY10" fmla="*/ 1039832 h 1039832"/>
                      <a:gd name="connsiteX11" fmla="*/ 1226973 w 2297847"/>
                      <a:gd name="connsiteY11" fmla="*/ 1039832 h 1039832"/>
                      <a:gd name="connsiteX12" fmla="*/ 719653 w 2297847"/>
                      <a:gd name="connsiteY12" fmla="*/ 1039832 h 1039832"/>
                      <a:gd name="connsiteX13" fmla="*/ 173309 w 2297847"/>
                      <a:gd name="connsiteY13" fmla="*/ 1039832 h 1039832"/>
                      <a:gd name="connsiteX14" fmla="*/ 0 w 2297847"/>
                      <a:gd name="connsiteY14" fmla="*/ 866523 h 1039832"/>
                      <a:gd name="connsiteX15" fmla="*/ 0 w 2297847"/>
                      <a:gd name="connsiteY15" fmla="*/ 506052 h 1039832"/>
                      <a:gd name="connsiteX16" fmla="*/ 0 w 2297847"/>
                      <a:gd name="connsiteY16" fmla="*/ 173309 h 103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97847" h="1039832" fill="none" extrusionOk="0">
                        <a:moveTo>
                          <a:pt x="0" y="173309"/>
                        </a:moveTo>
                        <a:cubicBezTo>
                          <a:pt x="-1730" y="80686"/>
                          <a:pt x="89345" y="8733"/>
                          <a:pt x="173309" y="0"/>
                        </a:cubicBezTo>
                        <a:cubicBezTo>
                          <a:pt x="322476" y="-38508"/>
                          <a:pt x="487787" y="1905"/>
                          <a:pt x="622092" y="0"/>
                        </a:cubicBezTo>
                        <a:cubicBezTo>
                          <a:pt x="756397" y="-1905"/>
                          <a:pt x="978820" y="20366"/>
                          <a:pt x="1109899" y="0"/>
                        </a:cubicBezTo>
                        <a:cubicBezTo>
                          <a:pt x="1240978" y="-20366"/>
                          <a:pt x="1352031" y="52058"/>
                          <a:pt x="1558682" y="0"/>
                        </a:cubicBezTo>
                        <a:cubicBezTo>
                          <a:pt x="1765333" y="-52058"/>
                          <a:pt x="1892552" y="18907"/>
                          <a:pt x="2124538" y="0"/>
                        </a:cubicBezTo>
                        <a:cubicBezTo>
                          <a:pt x="2193994" y="-1486"/>
                          <a:pt x="2313405" y="90987"/>
                          <a:pt x="2297847" y="173309"/>
                        </a:cubicBezTo>
                        <a:cubicBezTo>
                          <a:pt x="2331436" y="330314"/>
                          <a:pt x="2268429" y="395868"/>
                          <a:pt x="2297847" y="519916"/>
                        </a:cubicBezTo>
                        <a:cubicBezTo>
                          <a:pt x="2327265" y="643964"/>
                          <a:pt x="2295655" y="734196"/>
                          <a:pt x="2297847" y="866523"/>
                        </a:cubicBezTo>
                        <a:cubicBezTo>
                          <a:pt x="2297670" y="958576"/>
                          <a:pt x="2231756" y="1047078"/>
                          <a:pt x="2124538" y="1039832"/>
                        </a:cubicBezTo>
                        <a:cubicBezTo>
                          <a:pt x="2026394" y="1040856"/>
                          <a:pt x="1822460" y="1005580"/>
                          <a:pt x="1656243" y="1039832"/>
                        </a:cubicBezTo>
                        <a:cubicBezTo>
                          <a:pt x="1490027" y="1074084"/>
                          <a:pt x="1397303" y="1014688"/>
                          <a:pt x="1226973" y="1039832"/>
                        </a:cubicBezTo>
                        <a:cubicBezTo>
                          <a:pt x="1056643" y="1064976"/>
                          <a:pt x="859952" y="980813"/>
                          <a:pt x="719653" y="1039832"/>
                        </a:cubicBezTo>
                        <a:cubicBezTo>
                          <a:pt x="579354" y="1098851"/>
                          <a:pt x="386690" y="1018732"/>
                          <a:pt x="173309" y="1039832"/>
                        </a:cubicBezTo>
                        <a:cubicBezTo>
                          <a:pt x="66966" y="1045791"/>
                          <a:pt x="7230" y="981828"/>
                          <a:pt x="0" y="866523"/>
                        </a:cubicBezTo>
                        <a:cubicBezTo>
                          <a:pt x="-13114" y="701757"/>
                          <a:pt x="14117" y="602303"/>
                          <a:pt x="0" y="506052"/>
                        </a:cubicBezTo>
                        <a:cubicBezTo>
                          <a:pt x="-14117" y="409801"/>
                          <a:pt x="10073" y="256150"/>
                          <a:pt x="0" y="173309"/>
                        </a:cubicBezTo>
                        <a:close/>
                      </a:path>
                      <a:path w="2297847" h="1039832" stroke="0" extrusionOk="0">
                        <a:moveTo>
                          <a:pt x="0" y="173309"/>
                        </a:moveTo>
                        <a:cubicBezTo>
                          <a:pt x="-9343" y="71830"/>
                          <a:pt x="61971" y="5863"/>
                          <a:pt x="173309" y="0"/>
                        </a:cubicBezTo>
                        <a:cubicBezTo>
                          <a:pt x="310855" y="-20176"/>
                          <a:pt x="583442" y="32506"/>
                          <a:pt x="700141" y="0"/>
                        </a:cubicBezTo>
                        <a:cubicBezTo>
                          <a:pt x="816840" y="-32506"/>
                          <a:pt x="965942" y="25122"/>
                          <a:pt x="1168436" y="0"/>
                        </a:cubicBezTo>
                        <a:cubicBezTo>
                          <a:pt x="1370930" y="-25122"/>
                          <a:pt x="1446428" y="53543"/>
                          <a:pt x="1617218" y="0"/>
                        </a:cubicBezTo>
                        <a:cubicBezTo>
                          <a:pt x="1788008" y="-53543"/>
                          <a:pt x="1881510" y="17848"/>
                          <a:pt x="2124538" y="0"/>
                        </a:cubicBezTo>
                        <a:cubicBezTo>
                          <a:pt x="2221864" y="-3314"/>
                          <a:pt x="2276091" y="74261"/>
                          <a:pt x="2297847" y="173309"/>
                        </a:cubicBezTo>
                        <a:cubicBezTo>
                          <a:pt x="2307953" y="321371"/>
                          <a:pt x="2279442" y="398894"/>
                          <a:pt x="2297847" y="519916"/>
                        </a:cubicBezTo>
                        <a:cubicBezTo>
                          <a:pt x="2316252" y="640938"/>
                          <a:pt x="2271488" y="777230"/>
                          <a:pt x="2297847" y="866523"/>
                        </a:cubicBezTo>
                        <a:cubicBezTo>
                          <a:pt x="2317740" y="967022"/>
                          <a:pt x="2207426" y="1037757"/>
                          <a:pt x="2124538" y="1039832"/>
                        </a:cubicBezTo>
                        <a:cubicBezTo>
                          <a:pt x="1966621" y="1081475"/>
                          <a:pt x="1766959" y="1030161"/>
                          <a:pt x="1636731" y="1039832"/>
                        </a:cubicBezTo>
                        <a:cubicBezTo>
                          <a:pt x="1506503" y="1049503"/>
                          <a:pt x="1279711" y="1029771"/>
                          <a:pt x="1168436" y="1039832"/>
                        </a:cubicBezTo>
                        <a:cubicBezTo>
                          <a:pt x="1057161" y="1049893"/>
                          <a:pt x="892263" y="1028044"/>
                          <a:pt x="641604" y="1039832"/>
                        </a:cubicBezTo>
                        <a:cubicBezTo>
                          <a:pt x="390945" y="1051620"/>
                          <a:pt x="289595" y="1023653"/>
                          <a:pt x="173309" y="1039832"/>
                        </a:cubicBezTo>
                        <a:cubicBezTo>
                          <a:pt x="56370" y="1043317"/>
                          <a:pt x="-12047" y="953927"/>
                          <a:pt x="0" y="866523"/>
                        </a:cubicBezTo>
                        <a:cubicBezTo>
                          <a:pt x="-19564" y="787607"/>
                          <a:pt x="19307" y="642994"/>
                          <a:pt x="0" y="512984"/>
                        </a:cubicBezTo>
                        <a:cubicBezTo>
                          <a:pt x="-19307" y="382974"/>
                          <a:pt x="13707" y="339934"/>
                          <a:pt x="0" y="1733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52E566CA-EFD2-4F15-4B27-0494D58542D9}"/>
              </a:ext>
            </a:extLst>
          </p:cNvPr>
          <p:cNvSpPr/>
          <p:nvPr/>
        </p:nvSpPr>
        <p:spPr>
          <a:xfrm rot="10800000" flipV="1">
            <a:off x="8362390" y="2707191"/>
            <a:ext cx="2424778" cy="2963946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4B8821B-9F34-2A79-E7ED-69C72B830ED4}"/>
              </a:ext>
            </a:extLst>
          </p:cNvPr>
          <p:cNvSpPr/>
          <p:nvPr/>
        </p:nvSpPr>
        <p:spPr>
          <a:xfrm>
            <a:off x="8531566" y="2977337"/>
            <a:ext cx="2104383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 : coins arrondis 82">
            <a:extLst>
              <a:ext uri="{FF2B5EF4-FFF2-40B4-BE49-F238E27FC236}">
                <a16:creationId xmlns:a16="http://schemas.microsoft.com/office/drawing/2014/main" id="{26B72ED7-8F33-EE26-78A0-ED70936344D3}"/>
              </a:ext>
            </a:extLst>
          </p:cNvPr>
          <p:cNvSpPr/>
          <p:nvPr/>
        </p:nvSpPr>
        <p:spPr>
          <a:xfrm rot="10800000" flipV="1">
            <a:off x="5325100" y="2707192"/>
            <a:ext cx="2586495" cy="2940562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97F94B-A3D8-E5A6-3E6A-F1C796F65BD1}"/>
              </a:ext>
            </a:extLst>
          </p:cNvPr>
          <p:cNvSpPr/>
          <p:nvPr/>
        </p:nvSpPr>
        <p:spPr>
          <a:xfrm>
            <a:off x="5549699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16E40B5F-553C-DBE5-1A50-7F55A9AF8EC6}"/>
              </a:ext>
            </a:extLst>
          </p:cNvPr>
          <p:cNvSpPr/>
          <p:nvPr/>
        </p:nvSpPr>
        <p:spPr>
          <a:xfrm rot="10800000" flipV="1">
            <a:off x="2291379" y="2707191"/>
            <a:ext cx="2513117" cy="2940562"/>
          </a:xfrm>
          <a:prstGeom prst="roundRect">
            <a:avLst>
              <a:gd name="adj" fmla="val 6650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186D20-951B-9D2B-54EB-9C8259E3DB52}"/>
              </a:ext>
            </a:extLst>
          </p:cNvPr>
          <p:cNvSpPr/>
          <p:nvPr/>
        </p:nvSpPr>
        <p:spPr>
          <a:xfrm>
            <a:off x="2483441" y="2977337"/>
            <a:ext cx="2146669" cy="1995680"/>
          </a:xfrm>
          <a:prstGeom prst="rect">
            <a:avLst/>
          </a:prstGeom>
          <a:noFill/>
          <a:ln w="9525"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097D7EA9-DADA-8055-B3D0-CB969BB2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157" y="3867147"/>
            <a:ext cx="340361" cy="37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phique 18" descr="Base de données avec un remplissage uni">
            <a:extLst>
              <a:ext uri="{FF2B5EF4-FFF2-40B4-BE49-F238E27FC236}">
                <a16:creationId xmlns:a16="http://schemas.microsoft.com/office/drawing/2014/main" id="{73D27F7D-63B3-D31B-896B-1D3FCF2C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94847" y="3068136"/>
            <a:ext cx="656820" cy="656820"/>
          </a:xfrm>
          <a:prstGeom prst="rect">
            <a:avLst/>
          </a:prstGeom>
        </p:spPr>
      </p:pic>
      <p:sp>
        <p:nvSpPr>
          <p:cNvPr id="71" name="Rectangle : coins arrondis 70">
            <a:extLst>
              <a:ext uri="{FF2B5EF4-FFF2-40B4-BE49-F238E27FC236}">
                <a16:creationId xmlns:a16="http://schemas.microsoft.com/office/drawing/2014/main" id="{0E2E6E9D-B502-D330-B450-FF71C2F9226B}"/>
              </a:ext>
            </a:extLst>
          </p:cNvPr>
          <p:cNvSpPr/>
          <p:nvPr/>
        </p:nvSpPr>
        <p:spPr>
          <a:xfrm>
            <a:off x="4718930" y="3795493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1DD21143-0E2E-0840-EFD3-1FCEEE40DD45}"/>
              </a:ext>
            </a:extLst>
          </p:cNvPr>
          <p:cNvSpPr/>
          <p:nvPr/>
        </p:nvSpPr>
        <p:spPr>
          <a:xfrm>
            <a:off x="8912083" y="260921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B3B381DF-7B24-7380-0A9A-F32019DEE274}"/>
              </a:ext>
            </a:extLst>
          </p:cNvPr>
          <p:cNvSpPr/>
          <p:nvPr/>
        </p:nvSpPr>
        <p:spPr>
          <a:xfrm>
            <a:off x="2770575" y="2620275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A9995912-5C08-6726-3B45-EBD4A6EE8C60}"/>
              </a:ext>
            </a:extLst>
          </p:cNvPr>
          <p:cNvSpPr txBox="1"/>
          <p:nvPr/>
        </p:nvSpPr>
        <p:spPr>
          <a:xfrm>
            <a:off x="2746637" y="6454128"/>
            <a:ext cx="610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Périmètre Technique de la solution</a:t>
            </a:r>
          </a:p>
        </p:txBody>
      </p:sp>
      <p:pic>
        <p:nvPicPr>
          <p:cNvPr id="78" name="Picture 10">
            <a:extLst>
              <a:ext uri="{FF2B5EF4-FFF2-40B4-BE49-F238E27FC236}">
                <a16:creationId xmlns:a16="http://schemas.microsoft.com/office/drawing/2014/main" id="{B6238309-A0D1-0934-5837-5E1D0D31D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022" y="5122494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0">
            <a:extLst>
              <a:ext uri="{FF2B5EF4-FFF2-40B4-BE49-F238E27FC236}">
                <a16:creationId xmlns:a16="http://schemas.microsoft.com/office/drawing/2014/main" id="{F8299E92-F2F1-9004-F6AD-42652AC25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037" y="5100326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4C767DA-C798-5974-F211-73E3745DB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639" y="3759099"/>
            <a:ext cx="426233" cy="42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Graphique 86" descr="Engrenages avec un remplissage uni">
            <a:extLst>
              <a:ext uri="{FF2B5EF4-FFF2-40B4-BE49-F238E27FC236}">
                <a16:creationId xmlns:a16="http://schemas.microsoft.com/office/drawing/2014/main" id="{DA6048D9-EDF7-97F7-3288-1CDFF9BDE0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29345" y="3110829"/>
            <a:ext cx="618249" cy="618249"/>
          </a:xfrm>
          <a:prstGeom prst="rect">
            <a:avLst/>
          </a:prstGeom>
        </p:spPr>
      </p:pic>
      <p:pic>
        <p:nvPicPr>
          <p:cNvPr id="88" name="Picture 10">
            <a:extLst>
              <a:ext uri="{FF2B5EF4-FFF2-40B4-BE49-F238E27FC236}">
                <a16:creationId xmlns:a16="http://schemas.microsoft.com/office/drawing/2014/main" id="{4A2CE0B1-63B5-F11F-8E7C-5CC53F35C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044" y="5122493"/>
            <a:ext cx="481696" cy="4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 : coins arrondis 89">
            <a:extLst>
              <a:ext uri="{FF2B5EF4-FFF2-40B4-BE49-F238E27FC236}">
                <a16:creationId xmlns:a16="http://schemas.microsoft.com/office/drawing/2014/main" id="{23056BB3-A8A2-B8C6-CA99-D17747532226}"/>
              </a:ext>
            </a:extLst>
          </p:cNvPr>
          <p:cNvSpPr/>
          <p:nvPr/>
        </p:nvSpPr>
        <p:spPr>
          <a:xfrm>
            <a:off x="8280463" y="3315246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7C3023E7-B12D-779F-7132-DE0238676C4C}"/>
              </a:ext>
            </a:extLst>
          </p:cNvPr>
          <p:cNvSpPr/>
          <p:nvPr/>
        </p:nvSpPr>
        <p:spPr>
          <a:xfrm rot="10800000" flipV="1">
            <a:off x="2291378" y="5741468"/>
            <a:ext cx="8495790" cy="336604"/>
          </a:xfrm>
          <a:prstGeom prst="roundRect">
            <a:avLst>
              <a:gd name="adj" fmla="val 6951"/>
            </a:avLst>
          </a:prstGeom>
          <a:solidFill>
            <a:schemeClr val="bg2"/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Réseau Virtuel 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A58F303-3178-F4E5-C61A-13DA71874259}"/>
              </a:ext>
            </a:extLst>
          </p:cNvPr>
          <p:cNvSpPr/>
          <p:nvPr/>
        </p:nvSpPr>
        <p:spPr>
          <a:xfrm>
            <a:off x="7821015" y="381418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2B11CDB2-F820-2E09-4671-F5B5065B52F6}"/>
              </a:ext>
            </a:extLst>
          </p:cNvPr>
          <p:cNvSpPr/>
          <p:nvPr/>
        </p:nvSpPr>
        <p:spPr>
          <a:xfrm>
            <a:off x="5235087" y="3330111"/>
            <a:ext cx="180000" cy="179684"/>
          </a:xfrm>
          <a:prstGeom prst="roundRect">
            <a:avLst>
              <a:gd name="adj" fmla="val 6951"/>
            </a:avLst>
          </a:prstGeom>
          <a:solidFill>
            <a:schemeClr val="tx1">
              <a:lumMod val="50000"/>
              <a:lumOff val="50000"/>
            </a:schemeClr>
          </a:solidFill>
          <a:ln w="12700" cap="sq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54147"/>
                      <a:gd name="connsiteY0" fmla="*/ 392130 h 2352734"/>
                      <a:gd name="connsiteX1" fmla="*/ 392130 w 2654147"/>
                      <a:gd name="connsiteY1" fmla="*/ 0 h 2352734"/>
                      <a:gd name="connsiteX2" fmla="*/ 878301 w 2654147"/>
                      <a:gd name="connsiteY2" fmla="*/ 0 h 2352734"/>
                      <a:gd name="connsiteX3" fmla="*/ 1308375 w 2654147"/>
                      <a:gd name="connsiteY3" fmla="*/ 0 h 2352734"/>
                      <a:gd name="connsiteX4" fmla="*/ 1775846 w 2654147"/>
                      <a:gd name="connsiteY4" fmla="*/ 0 h 2352734"/>
                      <a:gd name="connsiteX5" fmla="*/ 2262017 w 2654147"/>
                      <a:gd name="connsiteY5" fmla="*/ 0 h 2352734"/>
                      <a:gd name="connsiteX6" fmla="*/ 2654147 w 2654147"/>
                      <a:gd name="connsiteY6" fmla="*/ 392130 h 2352734"/>
                      <a:gd name="connsiteX7" fmla="*/ 2654147 w 2654147"/>
                      <a:gd name="connsiteY7" fmla="*/ 946324 h 2352734"/>
                      <a:gd name="connsiteX8" fmla="*/ 2654147 w 2654147"/>
                      <a:gd name="connsiteY8" fmla="*/ 1484834 h 2352734"/>
                      <a:gd name="connsiteX9" fmla="*/ 2654147 w 2654147"/>
                      <a:gd name="connsiteY9" fmla="*/ 1960604 h 2352734"/>
                      <a:gd name="connsiteX10" fmla="*/ 2262017 w 2654147"/>
                      <a:gd name="connsiteY10" fmla="*/ 2352734 h 2352734"/>
                      <a:gd name="connsiteX11" fmla="*/ 1794545 w 2654147"/>
                      <a:gd name="connsiteY11" fmla="*/ 2352734 h 2352734"/>
                      <a:gd name="connsiteX12" fmla="*/ 1364471 w 2654147"/>
                      <a:gd name="connsiteY12" fmla="*/ 2352734 h 2352734"/>
                      <a:gd name="connsiteX13" fmla="*/ 953096 w 2654147"/>
                      <a:gd name="connsiteY13" fmla="*/ 2352734 h 2352734"/>
                      <a:gd name="connsiteX14" fmla="*/ 392130 w 2654147"/>
                      <a:gd name="connsiteY14" fmla="*/ 2352734 h 2352734"/>
                      <a:gd name="connsiteX15" fmla="*/ 0 w 2654147"/>
                      <a:gd name="connsiteY15" fmla="*/ 1960604 h 2352734"/>
                      <a:gd name="connsiteX16" fmla="*/ 0 w 2654147"/>
                      <a:gd name="connsiteY16" fmla="*/ 1422095 h 2352734"/>
                      <a:gd name="connsiteX17" fmla="*/ 0 w 2654147"/>
                      <a:gd name="connsiteY17" fmla="*/ 930639 h 2352734"/>
                      <a:gd name="connsiteX18" fmla="*/ 0 w 2654147"/>
                      <a:gd name="connsiteY18" fmla="*/ 392130 h 23527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654147" h="2352734" fill="none" extrusionOk="0">
                        <a:moveTo>
                          <a:pt x="0" y="392130"/>
                        </a:moveTo>
                        <a:cubicBezTo>
                          <a:pt x="-24877" y="176587"/>
                          <a:pt x="195523" y="-35982"/>
                          <a:pt x="392130" y="0"/>
                        </a:cubicBezTo>
                        <a:cubicBezTo>
                          <a:pt x="582575" y="-703"/>
                          <a:pt x="662623" y="10532"/>
                          <a:pt x="878301" y="0"/>
                        </a:cubicBezTo>
                        <a:cubicBezTo>
                          <a:pt x="1093979" y="-10532"/>
                          <a:pt x="1153908" y="11352"/>
                          <a:pt x="1308375" y="0"/>
                        </a:cubicBezTo>
                        <a:cubicBezTo>
                          <a:pt x="1462842" y="-11352"/>
                          <a:pt x="1565445" y="45151"/>
                          <a:pt x="1775846" y="0"/>
                        </a:cubicBezTo>
                        <a:cubicBezTo>
                          <a:pt x="1986247" y="-45151"/>
                          <a:pt x="2122331" y="3424"/>
                          <a:pt x="2262017" y="0"/>
                        </a:cubicBezTo>
                        <a:cubicBezTo>
                          <a:pt x="2490292" y="-36010"/>
                          <a:pt x="2672421" y="195322"/>
                          <a:pt x="2654147" y="392130"/>
                        </a:cubicBezTo>
                        <a:cubicBezTo>
                          <a:pt x="2686421" y="653964"/>
                          <a:pt x="2587898" y="768109"/>
                          <a:pt x="2654147" y="946324"/>
                        </a:cubicBezTo>
                        <a:cubicBezTo>
                          <a:pt x="2720396" y="1124539"/>
                          <a:pt x="2644908" y="1236471"/>
                          <a:pt x="2654147" y="1484834"/>
                        </a:cubicBezTo>
                        <a:cubicBezTo>
                          <a:pt x="2663386" y="1733197"/>
                          <a:pt x="2620929" y="1757221"/>
                          <a:pt x="2654147" y="1960604"/>
                        </a:cubicBezTo>
                        <a:cubicBezTo>
                          <a:pt x="2641465" y="2216710"/>
                          <a:pt x="2474620" y="2340252"/>
                          <a:pt x="2262017" y="2352734"/>
                        </a:cubicBezTo>
                        <a:cubicBezTo>
                          <a:pt x="2130527" y="2378369"/>
                          <a:pt x="1952795" y="2302843"/>
                          <a:pt x="1794545" y="2352734"/>
                        </a:cubicBezTo>
                        <a:cubicBezTo>
                          <a:pt x="1636295" y="2402625"/>
                          <a:pt x="1578296" y="2334076"/>
                          <a:pt x="1364471" y="2352734"/>
                        </a:cubicBezTo>
                        <a:cubicBezTo>
                          <a:pt x="1150646" y="2371392"/>
                          <a:pt x="1106695" y="2326599"/>
                          <a:pt x="953096" y="2352734"/>
                        </a:cubicBezTo>
                        <a:cubicBezTo>
                          <a:pt x="799498" y="2378869"/>
                          <a:pt x="599389" y="2301161"/>
                          <a:pt x="392130" y="2352734"/>
                        </a:cubicBezTo>
                        <a:cubicBezTo>
                          <a:pt x="163369" y="2398363"/>
                          <a:pt x="12489" y="2180753"/>
                          <a:pt x="0" y="1960604"/>
                        </a:cubicBezTo>
                        <a:cubicBezTo>
                          <a:pt x="-4635" y="1820214"/>
                          <a:pt x="54838" y="1683675"/>
                          <a:pt x="0" y="1422095"/>
                        </a:cubicBezTo>
                        <a:cubicBezTo>
                          <a:pt x="-54838" y="1160515"/>
                          <a:pt x="53131" y="1157379"/>
                          <a:pt x="0" y="930639"/>
                        </a:cubicBezTo>
                        <a:cubicBezTo>
                          <a:pt x="-53131" y="703899"/>
                          <a:pt x="51877" y="576154"/>
                          <a:pt x="0" y="392130"/>
                        </a:cubicBezTo>
                        <a:close/>
                      </a:path>
                      <a:path w="2654147" h="2352734" stroke="0" extrusionOk="0">
                        <a:moveTo>
                          <a:pt x="0" y="392130"/>
                        </a:moveTo>
                        <a:cubicBezTo>
                          <a:pt x="-53404" y="142622"/>
                          <a:pt x="158898" y="6254"/>
                          <a:pt x="392130" y="0"/>
                        </a:cubicBezTo>
                        <a:cubicBezTo>
                          <a:pt x="636924" y="-46307"/>
                          <a:pt x="765437" y="60343"/>
                          <a:pt x="896999" y="0"/>
                        </a:cubicBezTo>
                        <a:cubicBezTo>
                          <a:pt x="1028561" y="-60343"/>
                          <a:pt x="1178600" y="34854"/>
                          <a:pt x="1345772" y="0"/>
                        </a:cubicBezTo>
                        <a:cubicBezTo>
                          <a:pt x="1512944" y="-34854"/>
                          <a:pt x="1670720" y="26"/>
                          <a:pt x="1775846" y="0"/>
                        </a:cubicBezTo>
                        <a:cubicBezTo>
                          <a:pt x="1880972" y="-26"/>
                          <a:pt x="2099634" y="52053"/>
                          <a:pt x="2262017" y="0"/>
                        </a:cubicBezTo>
                        <a:cubicBezTo>
                          <a:pt x="2487340" y="-18020"/>
                          <a:pt x="2638024" y="173094"/>
                          <a:pt x="2654147" y="392130"/>
                        </a:cubicBezTo>
                        <a:cubicBezTo>
                          <a:pt x="2701120" y="548422"/>
                          <a:pt x="2638071" y="758679"/>
                          <a:pt x="2654147" y="914955"/>
                        </a:cubicBezTo>
                        <a:cubicBezTo>
                          <a:pt x="2670223" y="1071231"/>
                          <a:pt x="2635809" y="1194707"/>
                          <a:pt x="2654147" y="1469149"/>
                        </a:cubicBezTo>
                        <a:cubicBezTo>
                          <a:pt x="2672485" y="1743591"/>
                          <a:pt x="2638606" y="1747718"/>
                          <a:pt x="2654147" y="1960604"/>
                        </a:cubicBezTo>
                        <a:cubicBezTo>
                          <a:pt x="2627106" y="2175624"/>
                          <a:pt x="2485704" y="2333208"/>
                          <a:pt x="2262017" y="2352734"/>
                        </a:cubicBezTo>
                        <a:cubicBezTo>
                          <a:pt x="2021303" y="2400153"/>
                          <a:pt x="1916933" y="2309664"/>
                          <a:pt x="1775846" y="2352734"/>
                        </a:cubicBezTo>
                        <a:cubicBezTo>
                          <a:pt x="1634759" y="2395804"/>
                          <a:pt x="1487810" y="2315425"/>
                          <a:pt x="1270977" y="2352734"/>
                        </a:cubicBezTo>
                        <a:cubicBezTo>
                          <a:pt x="1054144" y="2390043"/>
                          <a:pt x="728480" y="2291248"/>
                          <a:pt x="392130" y="2352734"/>
                        </a:cubicBezTo>
                        <a:cubicBezTo>
                          <a:pt x="127984" y="2360547"/>
                          <a:pt x="-6843" y="2172449"/>
                          <a:pt x="0" y="1960604"/>
                        </a:cubicBezTo>
                        <a:cubicBezTo>
                          <a:pt x="-20481" y="1696253"/>
                          <a:pt x="60027" y="1650843"/>
                          <a:pt x="0" y="1422095"/>
                        </a:cubicBezTo>
                        <a:cubicBezTo>
                          <a:pt x="-60027" y="1193347"/>
                          <a:pt x="56970" y="1127675"/>
                          <a:pt x="0" y="899270"/>
                        </a:cubicBezTo>
                        <a:cubicBezTo>
                          <a:pt x="-56970" y="670866"/>
                          <a:pt x="44462" y="569260"/>
                          <a:pt x="0" y="3921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6" name="Connecteur en angle 95">
            <a:extLst>
              <a:ext uri="{FF2B5EF4-FFF2-40B4-BE49-F238E27FC236}">
                <a16:creationId xmlns:a16="http://schemas.microsoft.com/office/drawing/2014/main" id="{BC6A244C-1338-B04B-02D2-D7F6ED11F310}"/>
              </a:ext>
            </a:extLst>
          </p:cNvPr>
          <p:cNvCxnSpPr>
            <a:stCxn id="93" idx="3"/>
            <a:endCxn id="90" idx="1"/>
          </p:cNvCxnSpPr>
          <p:nvPr/>
        </p:nvCxnSpPr>
        <p:spPr>
          <a:xfrm flipV="1">
            <a:off x="8001015" y="3405088"/>
            <a:ext cx="279448" cy="4989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en angle 96">
            <a:extLst>
              <a:ext uri="{FF2B5EF4-FFF2-40B4-BE49-F238E27FC236}">
                <a16:creationId xmlns:a16="http://schemas.microsoft.com/office/drawing/2014/main" id="{E53F93C2-A438-D96E-0A38-582506DFB2AE}"/>
              </a:ext>
            </a:extLst>
          </p:cNvPr>
          <p:cNvCxnSpPr>
            <a:cxnSpLocks/>
            <a:stCxn id="71" idx="3"/>
            <a:endCxn id="94" idx="1"/>
          </p:cNvCxnSpPr>
          <p:nvPr/>
        </p:nvCxnSpPr>
        <p:spPr>
          <a:xfrm flipV="1">
            <a:off x="4898930" y="3419953"/>
            <a:ext cx="336157" cy="4653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577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7589</TotalTime>
  <Words>34</Words>
  <Application>Microsoft Macintosh PowerPoint</Application>
  <PresentationFormat>Grand écran</PresentationFormat>
  <Paragraphs>9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Manon Kobsch (Student at CentraleSupelec)</dc:creator>
  <cp:lastModifiedBy>Manon Kobsch (Student at CentraleSupelec)</cp:lastModifiedBy>
  <cp:revision>9</cp:revision>
  <dcterms:created xsi:type="dcterms:W3CDTF">2024-12-04T13:16:29Z</dcterms:created>
  <dcterms:modified xsi:type="dcterms:W3CDTF">2024-12-18T08:02:16Z</dcterms:modified>
</cp:coreProperties>
</file>