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66040-779F-4012-A0D8-8DA867A0B53C}" v="18" dt="2023-09-03T10:05:0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C0866040-779F-4012-A0D8-8DA867A0B53C}"/>
    <pc:docChg chg="custSel addSld delSld modSld">
      <pc:chgData name="Dr. Manel Puig i Vidal" userId="0d549d0e-cb25-4ad8-b3a5-db046c349dfe" providerId="ADAL" clId="{C0866040-779F-4012-A0D8-8DA867A0B53C}" dt="2023-09-03T10:05:36.149" v="215" actId="1037"/>
      <pc:docMkLst>
        <pc:docMk/>
      </pc:docMkLst>
      <pc:sldChg chg="new del">
        <pc:chgData name="Dr. Manel Puig i Vidal" userId="0d549d0e-cb25-4ad8-b3a5-db046c349dfe" providerId="ADAL" clId="{C0866040-779F-4012-A0D8-8DA867A0B53C}" dt="2023-09-03T09:47:30.009" v="2" actId="47"/>
        <pc:sldMkLst>
          <pc:docMk/>
          <pc:sldMk cId="2506392782" sldId="257"/>
        </pc:sldMkLst>
      </pc:sldChg>
      <pc:sldChg chg="addSp modSp new mod">
        <pc:chgData name="Dr. Manel Puig i Vidal" userId="0d549d0e-cb25-4ad8-b3a5-db046c349dfe" providerId="ADAL" clId="{C0866040-779F-4012-A0D8-8DA867A0B53C}" dt="2023-09-03T10:05:36.149" v="215" actId="1037"/>
        <pc:sldMkLst>
          <pc:docMk/>
          <pc:sldMk cId="735934044" sldId="258"/>
        </pc:sldMkLst>
        <pc:spChg chg="add mod">
          <ac:chgData name="Dr. Manel Puig i Vidal" userId="0d549d0e-cb25-4ad8-b3a5-db046c349dfe" providerId="ADAL" clId="{C0866040-779F-4012-A0D8-8DA867A0B53C}" dt="2023-09-03T09:48:12.447" v="7" actId="207"/>
          <ac:spMkLst>
            <pc:docMk/>
            <pc:sldMk cId="735934044" sldId="258"/>
            <ac:spMk id="4" creationId="{C6AB20C5-A7BC-6612-248D-A75FBC9A800D}"/>
          </ac:spMkLst>
        </pc:spChg>
        <pc:spChg chg="add mod">
          <ac:chgData name="Dr. Manel Puig i Vidal" userId="0d549d0e-cb25-4ad8-b3a5-db046c349dfe" providerId="ADAL" clId="{C0866040-779F-4012-A0D8-8DA867A0B53C}" dt="2023-09-03T09:48:39.868" v="31" actId="1037"/>
          <ac:spMkLst>
            <pc:docMk/>
            <pc:sldMk cId="735934044" sldId="258"/>
            <ac:spMk id="5" creationId="{BF503098-28B2-EF1D-B0B8-76B182033D54}"/>
          </ac:spMkLst>
        </pc:spChg>
        <pc:spChg chg="add mod">
          <ac:chgData name="Dr. Manel Puig i Vidal" userId="0d549d0e-cb25-4ad8-b3a5-db046c349dfe" providerId="ADAL" clId="{C0866040-779F-4012-A0D8-8DA867A0B53C}" dt="2023-09-03T09:49:44.930" v="38" actId="14100"/>
          <ac:spMkLst>
            <pc:docMk/>
            <pc:sldMk cId="735934044" sldId="258"/>
            <ac:spMk id="8" creationId="{BEB5FF94-37E2-3CB3-A99E-F1D43202AB24}"/>
          </ac:spMkLst>
        </pc:spChg>
        <pc:spChg chg="add mod">
          <ac:chgData name="Dr. Manel Puig i Vidal" userId="0d549d0e-cb25-4ad8-b3a5-db046c349dfe" providerId="ADAL" clId="{C0866040-779F-4012-A0D8-8DA867A0B53C}" dt="2023-09-03T10:02:15.466" v="173" actId="1076"/>
          <ac:spMkLst>
            <pc:docMk/>
            <pc:sldMk cId="735934044" sldId="258"/>
            <ac:spMk id="9" creationId="{330AD672-5ED1-D251-2F56-1A55AFC139DD}"/>
          </ac:spMkLst>
        </pc:spChg>
        <pc:spChg chg="add mod">
          <ac:chgData name="Dr. Manel Puig i Vidal" userId="0d549d0e-cb25-4ad8-b3a5-db046c349dfe" providerId="ADAL" clId="{C0866040-779F-4012-A0D8-8DA867A0B53C}" dt="2023-09-03T09:52:12.889" v="89"/>
          <ac:spMkLst>
            <pc:docMk/>
            <pc:sldMk cId="735934044" sldId="258"/>
            <ac:spMk id="10" creationId="{C28BEA6B-CB8C-590A-ED4A-B3B6861227E8}"/>
          </ac:spMkLst>
        </pc:spChg>
        <pc:spChg chg="add mod">
          <ac:chgData name="Dr. Manel Puig i Vidal" userId="0d549d0e-cb25-4ad8-b3a5-db046c349dfe" providerId="ADAL" clId="{C0866040-779F-4012-A0D8-8DA867A0B53C}" dt="2023-09-03T09:55:28.685" v="110" actId="403"/>
          <ac:spMkLst>
            <pc:docMk/>
            <pc:sldMk cId="735934044" sldId="258"/>
            <ac:spMk id="19" creationId="{3DDA6058-6749-EC65-34F0-DB3888795955}"/>
          </ac:spMkLst>
        </pc:spChg>
        <pc:spChg chg="add mod">
          <ac:chgData name="Dr. Manel Puig i Vidal" userId="0d549d0e-cb25-4ad8-b3a5-db046c349dfe" providerId="ADAL" clId="{C0866040-779F-4012-A0D8-8DA867A0B53C}" dt="2023-09-03T10:05:36.149" v="215" actId="1037"/>
          <ac:spMkLst>
            <pc:docMk/>
            <pc:sldMk cId="735934044" sldId="258"/>
            <ac:spMk id="20" creationId="{AFE05C81-6465-5560-2840-35280AB7FA02}"/>
          </ac:spMkLst>
        </pc:spChg>
        <pc:spChg chg="add mod">
          <ac:chgData name="Dr. Manel Puig i Vidal" userId="0d549d0e-cb25-4ad8-b3a5-db046c349dfe" providerId="ADAL" clId="{C0866040-779F-4012-A0D8-8DA867A0B53C}" dt="2023-09-03T09:58:22.834" v="139" actId="688"/>
          <ac:spMkLst>
            <pc:docMk/>
            <pc:sldMk cId="735934044" sldId="258"/>
            <ac:spMk id="21" creationId="{6AF89E95-8518-A0DC-9FAE-82E4D05DA142}"/>
          </ac:spMkLst>
        </pc:spChg>
        <pc:spChg chg="add mod">
          <ac:chgData name="Dr. Manel Puig i Vidal" userId="0d549d0e-cb25-4ad8-b3a5-db046c349dfe" providerId="ADAL" clId="{C0866040-779F-4012-A0D8-8DA867A0B53C}" dt="2023-09-03T10:05:36.149" v="215" actId="1037"/>
          <ac:spMkLst>
            <pc:docMk/>
            <pc:sldMk cId="735934044" sldId="258"/>
            <ac:spMk id="22" creationId="{DF15CD3D-C721-47D0-7024-ABDE23206B1F}"/>
          </ac:spMkLst>
        </pc:spChg>
        <pc:spChg chg="add mod">
          <ac:chgData name="Dr. Manel Puig i Vidal" userId="0d549d0e-cb25-4ad8-b3a5-db046c349dfe" providerId="ADAL" clId="{C0866040-779F-4012-A0D8-8DA867A0B53C}" dt="2023-09-03T10:02:20.514" v="174" actId="1076"/>
          <ac:spMkLst>
            <pc:docMk/>
            <pc:sldMk cId="735934044" sldId="258"/>
            <ac:spMk id="23" creationId="{E9511718-A8BA-346C-248D-47FA39F59D51}"/>
          </ac:spMkLst>
        </pc:spChg>
        <pc:spChg chg="add mod">
          <ac:chgData name="Dr. Manel Puig i Vidal" userId="0d549d0e-cb25-4ad8-b3a5-db046c349dfe" providerId="ADAL" clId="{C0866040-779F-4012-A0D8-8DA867A0B53C}" dt="2023-09-03T10:02:48.178" v="187" actId="1076"/>
          <ac:spMkLst>
            <pc:docMk/>
            <pc:sldMk cId="735934044" sldId="258"/>
            <ac:spMk id="24" creationId="{98A4D7D9-4915-45AF-2AC4-DF29A50968D0}"/>
          </ac:spMkLst>
        </pc:spChg>
        <pc:spChg chg="add mod">
          <ac:chgData name="Dr. Manel Puig i Vidal" userId="0d549d0e-cb25-4ad8-b3a5-db046c349dfe" providerId="ADAL" clId="{C0866040-779F-4012-A0D8-8DA867A0B53C}" dt="2023-09-03T10:05:36.149" v="215" actId="1037"/>
          <ac:spMkLst>
            <pc:docMk/>
            <pc:sldMk cId="735934044" sldId="258"/>
            <ac:spMk id="26" creationId="{9815F27E-EB64-5343-CB9D-D33D4CEE87F9}"/>
          </ac:spMkLst>
        </pc:spChg>
        <pc:spChg chg="add mod">
          <ac:chgData name="Dr. Manel Puig i Vidal" userId="0d549d0e-cb25-4ad8-b3a5-db046c349dfe" providerId="ADAL" clId="{C0866040-779F-4012-A0D8-8DA867A0B53C}" dt="2023-09-03T10:05:36.149" v="215" actId="1037"/>
          <ac:spMkLst>
            <pc:docMk/>
            <pc:sldMk cId="735934044" sldId="258"/>
            <ac:spMk id="28" creationId="{2B6E1E4E-B836-1560-FBBF-FD47B0040269}"/>
          </ac:spMkLst>
        </pc:spChg>
        <pc:cxnChg chg="add mod">
          <ac:chgData name="Dr. Manel Puig i Vidal" userId="0d549d0e-cb25-4ad8-b3a5-db046c349dfe" providerId="ADAL" clId="{C0866040-779F-4012-A0D8-8DA867A0B53C}" dt="2023-09-03T09:47:47.165" v="4" actId="1582"/>
          <ac:cxnSpMkLst>
            <pc:docMk/>
            <pc:sldMk cId="735934044" sldId="258"/>
            <ac:cxnSpMk id="3" creationId="{46AAF2A8-F8D4-8685-A89D-87B71A11E2B4}"/>
          </ac:cxnSpMkLst>
        </pc:cxnChg>
        <pc:cxnChg chg="add mod">
          <ac:chgData name="Dr. Manel Puig i Vidal" userId="0d549d0e-cb25-4ad8-b3a5-db046c349dfe" providerId="ADAL" clId="{C0866040-779F-4012-A0D8-8DA867A0B53C}" dt="2023-09-03T09:53:27.613" v="96" actId="1582"/>
          <ac:cxnSpMkLst>
            <pc:docMk/>
            <pc:sldMk cId="735934044" sldId="258"/>
            <ac:cxnSpMk id="7" creationId="{43A86582-FFBB-A30C-CFE4-F6B2B4CEA9B2}"/>
          </ac:cxnSpMkLst>
        </pc:cxnChg>
        <pc:cxnChg chg="add mod ord">
          <ac:chgData name="Dr. Manel Puig i Vidal" userId="0d549d0e-cb25-4ad8-b3a5-db046c349dfe" providerId="ADAL" clId="{C0866040-779F-4012-A0D8-8DA867A0B53C}" dt="2023-09-03T09:53:12.756" v="95" actId="167"/>
          <ac:cxnSpMkLst>
            <pc:docMk/>
            <pc:sldMk cId="735934044" sldId="258"/>
            <ac:cxnSpMk id="12" creationId="{4C4F9AC8-07AA-7474-040D-F6D21959AE10}"/>
          </ac:cxnSpMkLst>
        </pc:cxnChg>
        <pc:cxnChg chg="add mod">
          <ac:chgData name="Dr. Manel Puig i Vidal" userId="0d549d0e-cb25-4ad8-b3a5-db046c349dfe" providerId="ADAL" clId="{C0866040-779F-4012-A0D8-8DA867A0B53C}" dt="2023-09-03T09:54:42.202" v="103" actId="14100"/>
          <ac:cxnSpMkLst>
            <pc:docMk/>
            <pc:sldMk cId="735934044" sldId="258"/>
            <ac:cxnSpMk id="14" creationId="{F0B8AC88-C81C-06B1-C132-6C973E6A6EB5}"/>
          </ac:cxnSpMkLst>
        </pc:cxnChg>
      </pc:sldChg>
    </pc:docChg>
  </pc:docChgLst>
  <pc:docChgLst>
    <pc:chgData name="Dr. Manel Puig i Vidal" userId="0d549d0e-cb25-4ad8-b3a5-db046c349dfe" providerId="ADAL" clId="{F5E3FC46-D090-4492-8058-1FF38DA38B0A}"/>
    <pc:docChg chg="custSel addSld modSld">
      <pc:chgData name="Dr. Manel Puig i Vidal" userId="0d549d0e-cb25-4ad8-b3a5-db046c349dfe" providerId="ADAL" clId="{F5E3FC46-D090-4492-8058-1FF38DA38B0A}" dt="2021-10-25T15:10:14.613" v="74" actId="20577"/>
      <pc:docMkLst>
        <pc:docMk/>
      </pc:docMkLst>
      <pc:sldChg chg="addSp delSp modSp new mod">
        <pc:chgData name="Dr. Manel Puig i Vidal" userId="0d549d0e-cb25-4ad8-b3a5-db046c349dfe" providerId="ADAL" clId="{F5E3FC46-D090-4492-8058-1FF38DA38B0A}" dt="2021-10-25T15:10:14.613" v="74" actId="20577"/>
        <pc:sldMkLst>
          <pc:docMk/>
          <pc:sldMk cId="417123858" sldId="256"/>
        </pc:sldMkLst>
        <pc:spChg chg="del">
          <ac:chgData name="Dr. Manel Puig i Vidal" userId="0d549d0e-cb25-4ad8-b3a5-db046c349dfe" providerId="ADAL" clId="{F5E3FC46-D090-4492-8058-1FF38DA38B0A}" dt="2021-10-25T15:07:56.246" v="1" actId="478"/>
          <ac:spMkLst>
            <pc:docMk/>
            <pc:sldMk cId="417123858" sldId="256"/>
            <ac:spMk id="2" creationId="{032A3FEF-7B81-44A4-9730-0408D20758FF}"/>
          </ac:spMkLst>
        </pc:spChg>
        <pc:spChg chg="del">
          <ac:chgData name="Dr. Manel Puig i Vidal" userId="0d549d0e-cb25-4ad8-b3a5-db046c349dfe" providerId="ADAL" clId="{F5E3FC46-D090-4492-8058-1FF38DA38B0A}" dt="2021-10-25T15:07:56.246" v="1" actId="478"/>
          <ac:spMkLst>
            <pc:docMk/>
            <pc:sldMk cId="417123858" sldId="256"/>
            <ac:spMk id="3" creationId="{BE2EFA55-178B-4CE1-83CA-8240FEBF1CC7}"/>
          </ac:spMkLst>
        </pc:spChg>
        <pc:spChg chg="add mod">
          <ac:chgData name="Dr. Manel Puig i Vidal" userId="0d549d0e-cb25-4ad8-b3a5-db046c349dfe" providerId="ADAL" clId="{F5E3FC46-D090-4492-8058-1FF38DA38B0A}" dt="2021-10-25T15:08:12.217" v="4" actId="1582"/>
          <ac:spMkLst>
            <pc:docMk/>
            <pc:sldMk cId="417123858" sldId="256"/>
            <ac:spMk id="4" creationId="{BDAB1ED8-1EC5-4AE6-A077-D77A8D32DA99}"/>
          </ac:spMkLst>
        </pc:spChg>
        <pc:spChg chg="add mod">
          <ac:chgData name="Dr. Manel Puig i Vidal" userId="0d549d0e-cb25-4ad8-b3a5-db046c349dfe" providerId="ADAL" clId="{F5E3FC46-D090-4492-8058-1FF38DA38B0A}" dt="2021-10-25T15:08:45.484" v="36" actId="1037"/>
          <ac:spMkLst>
            <pc:docMk/>
            <pc:sldMk cId="417123858" sldId="256"/>
            <ac:spMk id="5" creationId="{3E61DCAD-DE6A-4FC8-A384-18089FE65964}"/>
          </ac:spMkLst>
        </pc:spChg>
        <pc:spChg chg="add mod">
          <ac:chgData name="Dr. Manel Puig i Vidal" userId="0d549d0e-cb25-4ad8-b3a5-db046c349dfe" providerId="ADAL" clId="{F5E3FC46-D090-4492-8058-1FF38DA38B0A}" dt="2021-10-25T15:08:55.609" v="38" actId="1076"/>
          <ac:spMkLst>
            <pc:docMk/>
            <pc:sldMk cId="417123858" sldId="256"/>
            <ac:spMk id="6" creationId="{3787780B-C63C-440A-B262-F151DF655203}"/>
          </ac:spMkLst>
        </pc:spChg>
        <pc:spChg chg="add mod">
          <ac:chgData name="Dr. Manel Puig i Vidal" userId="0d549d0e-cb25-4ad8-b3a5-db046c349dfe" providerId="ADAL" clId="{F5E3FC46-D090-4492-8058-1FF38DA38B0A}" dt="2021-10-25T15:08:58.892" v="40" actId="20577"/>
          <ac:spMkLst>
            <pc:docMk/>
            <pc:sldMk cId="417123858" sldId="256"/>
            <ac:spMk id="7" creationId="{6DFB20AA-9067-4A44-949C-D5D9242BC669}"/>
          </ac:spMkLst>
        </pc:spChg>
        <pc:spChg chg="add mod">
          <ac:chgData name="Dr. Manel Puig i Vidal" userId="0d549d0e-cb25-4ad8-b3a5-db046c349dfe" providerId="ADAL" clId="{F5E3FC46-D090-4492-8058-1FF38DA38B0A}" dt="2021-10-25T15:09:38.308" v="52" actId="207"/>
          <ac:spMkLst>
            <pc:docMk/>
            <pc:sldMk cId="417123858" sldId="256"/>
            <ac:spMk id="10" creationId="{DEA475BC-1ABC-4105-AD9B-5BF70113411B}"/>
          </ac:spMkLst>
        </pc:spChg>
        <pc:spChg chg="add mod">
          <ac:chgData name="Dr. Manel Puig i Vidal" userId="0d549d0e-cb25-4ad8-b3a5-db046c349dfe" providerId="ADAL" clId="{F5E3FC46-D090-4492-8058-1FF38DA38B0A}" dt="2021-10-25T15:10:01.400" v="70" actId="1076"/>
          <ac:spMkLst>
            <pc:docMk/>
            <pc:sldMk cId="417123858" sldId="256"/>
            <ac:spMk id="11" creationId="{12CE9C5A-06FB-478C-B6FF-501615FE79EF}"/>
          </ac:spMkLst>
        </pc:spChg>
        <pc:spChg chg="add mod">
          <ac:chgData name="Dr. Manel Puig i Vidal" userId="0d549d0e-cb25-4ad8-b3a5-db046c349dfe" providerId="ADAL" clId="{F5E3FC46-D090-4492-8058-1FF38DA38B0A}" dt="2021-10-25T15:10:14.613" v="74" actId="20577"/>
          <ac:spMkLst>
            <pc:docMk/>
            <pc:sldMk cId="417123858" sldId="256"/>
            <ac:spMk id="13" creationId="{62613C97-961B-4899-98E9-B09ACA8656DB}"/>
          </ac:spMkLst>
        </pc:spChg>
        <pc:spChg chg="add mod">
          <ac:chgData name="Dr. Manel Puig i Vidal" userId="0d549d0e-cb25-4ad8-b3a5-db046c349dfe" providerId="ADAL" clId="{F5E3FC46-D090-4492-8058-1FF38DA38B0A}" dt="2021-10-25T15:10:11.332" v="72" actId="1076"/>
          <ac:spMkLst>
            <pc:docMk/>
            <pc:sldMk cId="417123858" sldId="256"/>
            <ac:spMk id="14" creationId="{CBD47678-4B02-4352-BC23-BF04474C4A26}"/>
          </ac:spMkLst>
        </pc:spChg>
        <pc:cxnChg chg="add mod">
          <ac:chgData name="Dr. Manel Puig i Vidal" userId="0d549d0e-cb25-4ad8-b3a5-db046c349dfe" providerId="ADAL" clId="{F5E3FC46-D090-4492-8058-1FF38DA38B0A}" dt="2021-10-25T15:09:17.304" v="43" actId="208"/>
          <ac:cxnSpMkLst>
            <pc:docMk/>
            <pc:sldMk cId="417123858" sldId="256"/>
            <ac:cxnSpMk id="9" creationId="{7624714B-E194-40CC-BB01-C16749DB194C}"/>
          </ac:cxnSpMkLst>
        </pc:cxnChg>
        <pc:cxnChg chg="add mod">
          <ac:chgData name="Dr. Manel Puig i Vidal" userId="0d549d0e-cb25-4ad8-b3a5-db046c349dfe" providerId="ADAL" clId="{F5E3FC46-D090-4492-8058-1FF38DA38B0A}" dt="2021-10-25T15:10:11.332" v="72" actId="1076"/>
          <ac:cxnSpMkLst>
            <pc:docMk/>
            <pc:sldMk cId="417123858" sldId="256"/>
            <ac:cxnSpMk id="12" creationId="{3895EBFE-A910-4DF8-A19C-3968FD55DC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35E82-24DF-45BF-9756-5B1D97BB9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0F168-4381-49F7-BC96-56C58162A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B06BF-EE61-4D60-BC4D-2EFF8020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C0D7D-9481-4068-A543-5F957BA0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2E1F7-7ACE-4D19-9618-B2D3BD92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4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8C5A7-A4ED-49AC-93FD-DC073FB4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D3D520-222F-439D-A2B2-14D2EAD2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63A4-A0B4-4414-9584-88E77AE4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3ABEF-3B18-480F-9140-90A5BF7D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F2E6C-E7DC-4F2E-B2C1-905EC69D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87CE62-534B-4C38-A2D5-19EF15DFB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9BE433-D5F6-44E8-9426-EACF7908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26F00-C23F-490C-A559-09DBB2A2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24BFA-5F16-4D8D-8428-8D9F6F19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BECEB6-5512-4B35-A3B1-71B47E94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E444-4627-4737-91A1-EDE928A9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606DB2-59C7-48BA-8A05-5D1687D6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CC06B-10DC-4139-A657-D87A423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200DF-1146-497F-B80A-114BF87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962412-8C5B-425C-B49E-89E81435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1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0EA49-8251-4974-BB3E-3260C093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B3A9B5-B87C-4317-8E55-0558759F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0C0D6-5DF6-490E-9D7A-6852F09C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2FC05-BA61-459F-9909-4302505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1CE23-F4CF-4BCE-A182-6755D3E3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02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9BA5-4ED8-460A-9BBC-A911F64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42F40-4AFB-4736-9D6B-6C798242C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A1E654-584B-4CA5-B4A8-B586F0CD2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C9E33F-1F63-4B8A-AEF1-C47C2235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DC9972-45E4-41DC-BD66-88093EA6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1885D-3CA7-4CCF-AC81-3165333F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3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270D3-6324-41AA-8D83-39ACC1AA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40EBF3-20F3-4A30-BD5B-3DACD1A2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AC6948-B7D6-4C27-90D9-DF0CBAEE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E8A752-1347-4D32-8CCC-1F8D64CB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108489-EE45-4794-A26B-14262F997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D376CF-250A-46CB-A673-5BCBB84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C63B95-3369-4B9A-8216-FADE66A9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739C58-1569-428B-89AA-3A95E034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10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1EC0-1129-4002-994B-8C0EE701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0A52D5-696D-4A7B-97C3-BA298474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E5A874-2A41-4095-ABFC-90F23881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A04C38-D048-4AD7-8B48-3E91095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7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77B33B-7FB2-4CDE-8BF4-967382E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D6D42E-1762-4BAB-A6D0-F5B7D3D5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04432B-E0DF-4053-B7DA-7A881147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74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6803-FFC7-4D7C-95C2-892B1F7B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4A4EB-5911-4407-8361-1F839E28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6D19FC-9D61-4106-AFC3-9DCBDF827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752C3-D63B-499F-A890-4D9B0041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BA7519-2069-4BD5-B07B-EC607351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56A24-10B8-449D-A522-8D45E0D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78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358A1-3751-4F2A-8AF7-9C5EAD23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D80417-850D-4E6B-A966-F074618B0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B96F84-B800-428A-A314-1D7182D2B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D85B9-409A-4C96-A527-0C4181EC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6204EB-15AE-4C48-9199-52CD703B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580270-EE14-4EE1-A968-578A466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6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B172E3-FCFB-466C-AF13-B609C095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EB271-0B0E-44AC-8485-3455F847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984EB-1AA5-48F5-9ECF-F8B2CB56E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3B1E-5F59-435C-A8AE-62DF7BDFC188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35064-9109-4FA4-995E-33C46E54B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B728B-F546-43D0-A956-716C730EC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6F77-13B4-4C85-99E0-0D3AC2A486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68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DAB1ED8-1EC5-4AE6-A077-D77A8D32DA99}"/>
              </a:ext>
            </a:extLst>
          </p:cNvPr>
          <p:cNvSpPr/>
          <p:nvPr/>
        </p:nvSpPr>
        <p:spPr>
          <a:xfrm>
            <a:off x="1695635" y="2343705"/>
            <a:ext cx="3027285" cy="1882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61DCAD-DE6A-4FC8-A384-18089FE65964}"/>
              </a:ext>
            </a:extLst>
          </p:cNvPr>
          <p:cNvSpPr txBox="1"/>
          <p:nvPr/>
        </p:nvSpPr>
        <p:spPr>
          <a:xfrm>
            <a:off x="2420198" y="303303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/ping_node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787780B-C63C-440A-B262-F151DF655203}"/>
              </a:ext>
            </a:extLst>
          </p:cNvPr>
          <p:cNvSpPr/>
          <p:nvPr/>
        </p:nvSpPr>
        <p:spPr>
          <a:xfrm>
            <a:off x="6420035" y="2343705"/>
            <a:ext cx="3027285" cy="1882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FB20AA-9067-4A44-949C-D5D9242BC669}"/>
              </a:ext>
            </a:extLst>
          </p:cNvPr>
          <p:cNvSpPr txBox="1"/>
          <p:nvPr/>
        </p:nvSpPr>
        <p:spPr>
          <a:xfrm>
            <a:off x="7144598" y="3033034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/pong_node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624714B-E194-40CC-BB01-C16749DB194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722920" y="3284738"/>
            <a:ext cx="16971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A475BC-1ABC-4105-AD9B-5BF70113411B}"/>
              </a:ext>
            </a:extLst>
          </p:cNvPr>
          <p:cNvSpPr txBox="1"/>
          <p:nvPr/>
        </p:nvSpPr>
        <p:spPr>
          <a:xfrm>
            <a:off x="4998128" y="2743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/ping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CE9C5A-06FB-478C-B6FF-501615FE79EF}"/>
              </a:ext>
            </a:extLst>
          </p:cNvPr>
          <p:cNvSpPr txBox="1"/>
          <p:nvPr/>
        </p:nvSpPr>
        <p:spPr>
          <a:xfrm>
            <a:off x="4708669" y="3494699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Std_msgs/String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895EBFE-A910-4DF8-A19C-3968FD55DC46}"/>
              </a:ext>
            </a:extLst>
          </p:cNvPr>
          <p:cNvCxnSpPr/>
          <p:nvPr/>
        </p:nvCxnSpPr>
        <p:spPr>
          <a:xfrm>
            <a:off x="9461571" y="3284738"/>
            <a:ext cx="16971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613C97-961B-4899-98E9-B09ACA8656DB}"/>
              </a:ext>
            </a:extLst>
          </p:cNvPr>
          <p:cNvSpPr txBox="1"/>
          <p:nvPr/>
        </p:nvSpPr>
        <p:spPr>
          <a:xfrm>
            <a:off x="9736779" y="274320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/pong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D47678-4B02-4352-BC23-BF04474C4A26}"/>
              </a:ext>
            </a:extLst>
          </p:cNvPr>
          <p:cNvSpPr txBox="1"/>
          <p:nvPr/>
        </p:nvSpPr>
        <p:spPr>
          <a:xfrm>
            <a:off x="9447320" y="3494699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Std_msgs/String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96115-2562-4206-3689-0F97EB1BC5EC}"/>
              </a:ext>
            </a:extLst>
          </p:cNvPr>
          <p:cNvSpPr txBox="1"/>
          <p:nvPr/>
        </p:nvSpPr>
        <p:spPr>
          <a:xfrm>
            <a:off x="3048755" y="324659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221027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07D16-BDA9-E842-13A3-AAEA97015A39}"/>
              </a:ext>
            </a:extLst>
          </p:cNvPr>
          <p:cNvSpPr txBox="1"/>
          <p:nvPr/>
        </p:nvSpPr>
        <p:spPr>
          <a:xfrm>
            <a:off x="3048755" y="324659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221027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4218F-FE73-0B3D-A992-3B2ECBC15930}"/>
              </a:ext>
            </a:extLst>
          </p:cNvPr>
          <p:cNvSpPr txBox="1"/>
          <p:nvPr/>
        </p:nvSpPr>
        <p:spPr>
          <a:xfrm>
            <a:off x="3048755" y="324659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221027</a:t>
            </a:r>
          </a:p>
        </p:txBody>
      </p:sp>
    </p:spTree>
    <p:extLst>
      <p:ext uri="{BB962C8B-B14F-4D97-AF65-F5344CB8AC3E}">
        <p14:creationId xmlns:p14="http://schemas.microsoft.com/office/powerpoint/2010/main" val="41712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DAB1ED8-1EC5-4AE6-A077-D77A8D32DA99}"/>
              </a:ext>
            </a:extLst>
          </p:cNvPr>
          <p:cNvSpPr/>
          <p:nvPr/>
        </p:nvSpPr>
        <p:spPr>
          <a:xfrm>
            <a:off x="853666" y="2343705"/>
            <a:ext cx="3027285" cy="1882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61DCAD-DE6A-4FC8-A384-18089FE65964}"/>
              </a:ext>
            </a:extLst>
          </p:cNvPr>
          <p:cNvSpPr txBox="1"/>
          <p:nvPr/>
        </p:nvSpPr>
        <p:spPr>
          <a:xfrm>
            <a:off x="1433381" y="302398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/move_turtle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787780B-C63C-440A-B262-F151DF655203}"/>
              </a:ext>
            </a:extLst>
          </p:cNvPr>
          <p:cNvSpPr/>
          <p:nvPr/>
        </p:nvSpPr>
        <p:spPr>
          <a:xfrm>
            <a:off x="6420035" y="2343705"/>
            <a:ext cx="3027285" cy="1882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FB20AA-9067-4A44-949C-D5D9242BC669}"/>
              </a:ext>
            </a:extLst>
          </p:cNvPr>
          <p:cNvSpPr txBox="1"/>
          <p:nvPr/>
        </p:nvSpPr>
        <p:spPr>
          <a:xfrm>
            <a:off x="7144598" y="3033034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/turtlesim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624714B-E194-40CC-BB01-C16749DB194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880951" y="3284738"/>
            <a:ext cx="25390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A475BC-1ABC-4105-AD9B-5BF70113411B}"/>
              </a:ext>
            </a:extLst>
          </p:cNvPr>
          <p:cNvSpPr txBox="1"/>
          <p:nvPr/>
        </p:nvSpPr>
        <p:spPr>
          <a:xfrm>
            <a:off x="4110663" y="2674668"/>
            <a:ext cx="2021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/turtle1/cmd_vel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CE9C5A-06FB-478C-B6FF-501615FE79EF}"/>
              </a:ext>
            </a:extLst>
          </p:cNvPr>
          <p:cNvSpPr txBox="1"/>
          <p:nvPr/>
        </p:nvSpPr>
        <p:spPr>
          <a:xfrm>
            <a:off x="4024126" y="3494699"/>
            <a:ext cx="22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geometry_msgs/Twist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895EBFE-A910-4DF8-A19C-3968FD55DC46}"/>
              </a:ext>
            </a:extLst>
          </p:cNvPr>
          <p:cNvCxnSpPr>
            <a:cxnSpLocks/>
          </p:cNvCxnSpPr>
          <p:nvPr/>
        </p:nvCxnSpPr>
        <p:spPr>
          <a:xfrm>
            <a:off x="9461571" y="3284738"/>
            <a:ext cx="20863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613C97-961B-4899-98E9-B09ACA8656DB}"/>
              </a:ext>
            </a:extLst>
          </p:cNvPr>
          <p:cNvSpPr txBox="1"/>
          <p:nvPr/>
        </p:nvSpPr>
        <p:spPr>
          <a:xfrm>
            <a:off x="9646249" y="2743200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/turtle1/pose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D47678-4B02-4352-BC23-BF04474C4A26}"/>
              </a:ext>
            </a:extLst>
          </p:cNvPr>
          <p:cNvSpPr txBox="1"/>
          <p:nvPr/>
        </p:nvSpPr>
        <p:spPr>
          <a:xfrm>
            <a:off x="9393002" y="3494699"/>
            <a:ext cx="21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turtlesim_msgs/Pose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743F6-DD8D-D3AA-8653-12034C212FE0}"/>
              </a:ext>
            </a:extLst>
          </p:cNvPr>
          <p:cNvSpPr txBox="1"/>
          <p:nvPr/>
        </p:nvSpPr>
        <p:spPr>
          <a:xfrm>
            <a:off x="1902711" y="1738265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Node 1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DF624-6B05-7E1E-6620-6A56842159F3}"/>
              </a:ext>
            </a:extLst>
          </p:cNvPr>
          <p:cNvSpPr txBox="1"/>
          <p:nvPr/>
        </p:nvSpPr>
        <p:spPr>
          <a:xfrm>
            <a:off x="7375565" y="1741951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Node 2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2539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DAB1ED8-1EC5-4AE6-A077-D77A8D32DA99}"/>
              </a:ext>
            </a:extLst>
          </p:cNvPr>
          <p:cNvSpPr/>
          <p:nvPr/>
        </p:nvSpPr>
        <p:spPr>
          <a:xfrm>
            <a:off x="853666" y="2343705"/>
            <a:ext cx="3027285" cy="1882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61DCAD-DE6A-4FC8-A384-18089FE65964}"/>
              </a:ext>
            </a:extLst>
          </p:cNvPr>
          <p:cNvSpPr txBox="1"/>
          <p:nvPr/>
        </p:nvSpPr>
        <p:spPr>
          <a:xfrm>
            <a:off x="1433381" y="302398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/move_turtle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787780B-C63C-440A-B262-F151DF655203}"/>
              </a:ext>
            </a:extLst>
          </p:cNvPr>
          <p:cNvSpPr/>
          <p:nvPr/>
        </p:nvSpPr>
        <p:spPr>
          <a:xfrm>
            <a:off x="6420035" y="2343705"/>
            <a:ext cx="3027285" cy="1882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FB20AA-9067-4A44-949C-D5D9242BC669}"/>
              </a:ext>
            </a:extLst>
          </p:cNvPr>
          <p:cNvSpPr txBox="1"/>
          <p:nvPr/>
        </p:nvSpPr>
        <p:spPr>
          <a:xfrm>
            <a:off x="7144598" y="3033034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/turtlesim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624714B-E194-40CC-BB01-C16749DB194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880951" y="3284738"/>
            <a:ext cx="253908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A475BC-1ABC-4105-AD9B-5BF70113411B}"/>
              </a:ext>
            </a:extLst>
          </p:cNvPr>
          <p:cNvSpPr txBox="1"/>
          <p:nvPr/>
        </p:nvSpPr>
        <p:spPr>
          <a:xfrm>
            <a:off x="4110663" y="2674668"/>
            <a:ext cx="2021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/turtle1/cmd_vel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CE9C5A-06FB-478C-B6FF-501615FE79EF}"/>
              </a:ext>
            </a:extLst>
          </p:cNvPr>
          <p:cNvSpPr txBox="1"/>
          <p:nvPr/>
        </p:nvSpPr>
        <p:spPr>
          <a:xfrm>
            <a:off x="4024126" y="3494699"/>
            <a:ext cx="22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geometry_msgs/Twist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613C97-961B-4899-98E9-B09ACA8656DB}"/>
              </a:ext>
            </a:extLst>
          </p:cNvPr>
          <p:cNvSpPr txBox="1"/>
          <p:nvPr/>
        </p:nvSpPr>
        <p:spPr>
          <a:xfrm>
            <a:off x="4275608" y="4701977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/turtle1/pose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D47678-4B02-4352-BC23-BF04474C4A26}"/>
              </a:ext>
            </a:extLst>
          </p:cNvPr>
          <p:cNvSpPr txBox="1"/>
          <p:nvPr/>
        </p:nvSpPr>
        <p:spPr>
          <a:xfrm>
            <a:off x="4019032" y="5397452"/>
            <a:ext cx="21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turtlesim_msgs/Pose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743F6-DD8D-D3AA-8653-12034C212FE0}"/>
              </a:ext>
            </a:extLst>
          </p:cNvPr>
          <p:cNvSpPr txBox="1"/>
          <p:nvPr/>
        </p:nvSpPr>
        <p:spPr>
          <a:xfrm>
            <a:off x="1902711" y="1738265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Node 1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DF624-6B05-7E1E-6620-6A56842159F3}"/>
              </a:ext>
            </a:extLst>
          </p:cNvPr>
          <p:cNvSpPr txBox="1"/>
          <p:nvPr/>
        </p:nvSpPr>
        <p:spPr>
          <a:xfrm>
            <a:off x="7375565" y="1741951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Node 2</a:t>
            </a:r>
            <a:endParaRPr lang="en-GB" sz="2400" b="1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AB86417-A569-57B8-25D0-BF452011A743}"/>
              </a:ext>
            </a:extLst>
          </p:cNvPr>
          <p:cNvSpPr/>
          <p:nvPr/>
        </p:nvSpPr>
        <p:spPr>
          <a:xfrm>
            <a:off x="2145669" y="3079384"/>
            <a:ext cx="6004970" cy="2216884"/>
          </a:xfrm>
          <a:prstGeom prst="arc">
            <a:avLst>
              <a:gd name="adj1" fmla="val 29686"/>
              <a:gd name="adj2" fmla="val 10774776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2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4F9AC8-07AA-7474-040D-F6D21959AE1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29717" y="3858573"/>
            <a:ext cx="1570883" cy="3192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AAF2A8-F8D4-8685-A89D-87B71A11E2B4}"/>
              </a:ext>
            </a:extLst>
          </p:cNvPr>
          <p:cNvCxnSpPr/>
          <p:nvPr/>
        </p:nvCxnSpPr>
        <p:spPr>
          <a:xfrm flipV="1">
            <a:off x="2865120" y="2484120"/>
            <a:ext cx="1935480" cy="1783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C6AB20C5-A7BC-6612-248D-A75FBC9A800D}"/>
              </a:ext>
            </a:extLst>
          </p:cNvPr>
          <p:cNvSpPr/>
          <p:nvPr/>
        </p:nvSpPr>
        <p:spPr>
          <a:xfrm>
            <a:off x="4686300" y="2293620"/>
            <a:ext cx="350520" cy="381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03098-28B2-EF1D-B0B8-76B182033D54}"/>
              </a:ext>
            </a:extLst>
          </p:cNvPr>
          <p:cNvSpPr txBox="1"/>
          <p:nvPr/>
        </p:nvSpPr>
        <p:spPr>
          <a:xfrm>
            <a:off x="5044440" y="2148840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Target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A86582-FFBB-A30C-CFE4-F6B2B4CEA9B2}"/>
              </a:ext>
            </a:extLst>
          </p:cNvPr>
          <p:cNvCxnSpPr/>
          <p:nvPr/>
        </p:nvCxnSpPr>
        <p:spPr>
          <a:xfrm flipV="1">
            <a:off x="2865120" y="4053840"/>
            <a:ext cx="967740" cy="213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EB5FF94-37E2-3CB3-A99E-F1D43202AB24}"/>
              </a:ext>
            </a:extLst>
          </p:cNvPr>
          <p:cNvSpPr/>
          <p:nvPr/>
        </p:nvSpPr>
        <p:spPr>
          <a:xfrm rot="20889632">
            <a:off x="2629803" y="4043878"/>
            <a:ext cx="606364" cy="3923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AD672-5ED1-D251-2F56-1A55AFC139DD}"/>
              </a:ext>
            </a:extLst>
          </p:cNvPr>
          <p:cNvSpPr txBox="1"/>
          <p:nvPr/>
        </p:nvSpPr>
        <p:spPr>
          <a:xfrm rot="20934702">
            <a:off x="2180864" y="3685289"/>
            <a:ext cx="105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Turtlesim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C28BEA6B-CB8C-590A-ED4A-B3B6861227E8}"/>
              </a:ext>
            </a:extLst>
          </p:cNvPr>
          <p:cNvSpPr/>
          <p:nvPr/>
        </p:nvSpPr>
        <p:spPr>
          <a:xfrm>
            <a:off x="1488499" y="3133917"/>
            <a:ext cx="2768482" cy="2647566"/>
          </a:xfrm>
          <a:prstGeom prst="arc">
            <a:avLst>
              <a:gd name="adj1" fmla="val 18621362"/>
              <a:gd name="adj2" fmla="val 20401362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B8AC88-C81C-06B1-C132-6C973E6A6EB5}"/>
              </a:ext>
            </a:extLst>
          </p:cNvPr>
          <p:cNvCxnSpPr>
            <a:cxnSpLocks/>
          </p:cNvCxnSpPr>
          <p:nvPr/>
        </p:nvCxnSpPr>
        <p:spPr>
          <a:xfrm>
            <a:off x="2865120" y="4267200"/>
            <a:ext cx="25755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DA6058-6749-EC65-34F0-DB3888795955}"/>
              </a:ext>
            </a:extLst>
          </p:cNvPr>
          <p:cNvSpPr txBox="1"/>
          <p:nvPr/>
        </p:nvSpPr>
        <p:spPr>
          <a:xfrm>
            <a:off x="4117280" y="331157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Symbol" panose="05050102010706020507" pitchFamily="18" charset="2"/>
              </a:rPr>
              <a:t>q</a:t>
            </a:r>
            <a:endParaRPr lang="en-GB" sz="2400" b="1" dirty="0">
              <a:latin typeface="Symbol" panose="05050102010706020507" pitchFamily="18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E05C81-6465-5560-2840-35280AB7FA02}"/>
              </a:ext>
            </a:extLst>
          </p:cNvPr>
          <p:cNvSpPr txBox="1"/>
          <p:nvPr/>
        </p:nvSpPr>
        <p:spPr>
          <a:xfrm>
            <a:off x="4686338" y="322102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Symbol" panose="05050102010706020507" pitchFamily="18" charset="2"/>
              </a:rPr>
              <a:t>w=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400" b="1" dirty="0">
                <a:latin typeface="Symbol" panose="05050102010706020507" pitchFamily="18" charset="2"/>
              </a:rPr>
              <a:t>*q</a:t>
            </a:r>
            <a:endParaRPr lang="en-GB" sz="2400" b="1" dirty="0">
              <a:latin typeface="Symbol" panose="05050102010706020507" pitchFamily="18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89E95-8518-A0DC-9FAE-82E4D05DA142}"/>
              </a:ext>
            </a:extLst>
          </p:cNvPr>
          <p:cNvSpPr txBox="1"/>
          <p:nvPr/>
        </p:nvSpPr>
        <p:spPr>
          <a:xfrm rot="19310502">
            <a:off x="3505200" y="28956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</a:t>
            </a:r>
            <a:endParaRPr lang="en-GB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5CD3D-C721-47D0-7024-ABDE23206B1F}"/>
              </a:ext>
            </a:extLst>
          </p:cNvPr>
          <p:cNvSpPr txBox="1"/>
          <p:nvPr/>
        </p:nvSpPr>
        <p:spPr>
          <a:xfrm>
            <a:off x="4690274" y="2727565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vx=c*d</a:t>
            </a:r>
            <a:endParaRPr lang="en-GB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11718-A8BA-346C-248D-47FA39F59D51}"/>
              </a:ext>
            </a:extLst>
          </p:cNvPr>
          <p:cNvSpPr txBox="1"/>
          <p:nvPr/>
        </p:nvSpPr>
        <p:spPr>
          <a:xfrm>
            <a:off x="2235972" y="4515643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(pose.x, pose.y)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4D7D9-4915-45AF-2AC4-DF29A50968D0}"/>
              </a:ext>
            </a:extLst>
          </p:cNvPr>
          <p:cNvSpPr txBox="1"/>
          <p:nvPr/>
        </p:nvSpPr>
        <p:spPr>
          <a:xfrm>
            <a:off x="3880333" y="1848690"/>
            <a:ext cx="266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(goal_pose.x, goal_pose.y)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15F27E-EB64-5343-CB9D-D33D4CEE87F9}"/>
              </a:ext>
            </a:extLst>
          </p:cNvPr>
          <p:cNvSpPr txBox="1"/>
          <p:nvPr/>
        </p:nvSpPr>
        <p:spPr>
          <a:xfrm>
            <a:off x="6045597" y="2798242"/>
            <a:ext cx="239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vel_msg.linear.x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6E1E4E-B836-1560-FBBF-FD47B0040269}"/>
              </a:ext>
            </a:extLst>
          </p:cNvPr>
          <p:cNvSpPr txBox="1"/>
          <p:nvPr/>
        </p:nvSpPr>
        <p:spPr>
          <a:xfrm>
            <a:off x="6045597" y="3249279"/>
            <a:ext cx="239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vel_msg.angular.z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34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Symbol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3</cp:revision>
  <dcterms:created xsi:type="dcterms:W3CDTF">2021-10-25T15:07:51Z</dcterms:created>
  <dcterms:modified xsi:type="dcterms:W3CDTF">2024-10-07T08:16:01Z</dcterms:modified>
</cp:coreProperties>
</file>