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68"/>
    <p:restoredTop sz="94745"/>
  </p:normalViewPr>
  <p:slideViewPr>
    <p:cSldViewPr snapToGrid="0" snapToObjects="1">
      <p:cViewPr varScale="1">
        <p:scale>
          <a:sx n="102" d="100"/>
          <a:sy n="102" d="100"/>
        </p:scale>
        <p:origin x="6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5A275B-E31C-1644-9D40-096650642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2A324B9-D0BA-1D4F-934E-2CFA46DF3B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8AD548-1067-594E-897A-DABAD7228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DFBB-7644-9E43-B8B6-AAD73F56431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43B04B3-951A-E34A-AAFE-BF4C3BFC9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406ACF-D5E2-4B4E-8CE4-F98AF593F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07883-EDB4-8547-B90A-B88BBB18D5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4012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9B5501-2871-A44F-8BE2-852284610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A8C034E-5098-2547-AA6E-97E19BF59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9D45B9-6EF1-D742-990F-25D887BA9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DFBB-7644-9E43-B8B6-AAD73F56431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250513-4D0C-794B-ACB6-2379354F4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9A646F-B123-384D-83F4-3BB7A28AA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07883-EDB4-8547-B90A-B88BBB18D5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1149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ABB7C9B-0472-2A48-A079-7DD5A6C67F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9672457-B603-0344-B315-75A2758A07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72A286-80FB-D249-A808-A9EDB0EAD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DFBB-7644-9E43-B8B6-AAD73F56431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3D42C5-1374-3547-96F3-9CE1E3EAF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9CCFA7-8FBB-4A43-B6B8-45AC898FA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07883-EDB4-8547-B90A-B88BBB18D5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4636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7EABCD-A321-1C48-A02A-901CA1A5F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926790-4EAE-644C-9A60-3A1448936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242A72-700B-2A4E-9186-17BF3A4B3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DFBB-7644-9E43-B8B6-AAD73F56431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30D488-3654-2C4F-8AA6-8F939C7B6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570E67-AB21-D545-B660-CFFC46188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07883-EDB4-8547-B90A-B88BBB18D5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4211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D9A4F8-1816-554E-867E-295846FBB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CBFB154-1321-D348-89D2-B96C066DD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16E167-53B9-8B4E-A90B-02642C7E4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DFBB-7644-9E43-B8B6-AAD73F56431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FF8E3B-AC1F-2542-9548-FD61855B0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25EC03-CC8E-1B4C-97DA-AC7D15617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07883-EDB4-8547-B90A-B88BBB18D5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188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1E9AD2-DB5E-A44C-9448-398EBC2A3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37BCF7-79C2-1045-9E72-D76896B7F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FCF8FBB-C803-0047-96FD-987F6C079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137BA76-D03B-1A42-A35A-8110A179C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DFBB-7644-9E43-B8B6-AAD73F56431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159B666-BFFB-5C47-821A-D277FF321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A4BAACF-95DB-9644-943F-173B8E600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07883-EDB4-8547-B90A-B88BBB18D5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8514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D29481-DA7D-F547-BA94-5B34423F9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5FCAAE-F5DF-4541-96B2-6291D1254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39BA90F-A836-4544-A66C-E42AF9485E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19813C7-E60B-C64B-8461-C677ED209C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7C60D1A-EABE-6545-8A15-285313AE2C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26CF749-567B-EA43-AA63-AAAFDDF50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DFBB-7644-9E43-B8B6-AAD73F56431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9559464-4CC1-8646-9F07-19CD06EC4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004AE11-3AEC-F141-B0D6-5E4177E90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07883-EDB4-8547-B90A-B88BBB18D5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6373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AA1782-F4C4-0846-8686-BDBADA15D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A38CAEF-4A14-BE40-A26E-BC48DB7BE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DFBB-7644-9E43-B8B6-AAD73F56431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D023BE9-926A-6440-87C1-8247CE628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E3D1C27-D14B-F34D-8F85-866867FCE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07883-EDB4-8547-B90A-B88BBB18D5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7518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D26F1AA-D942-B745-9C18-94859A021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DFBB-7644-9E43-B8B6-AAD73F56431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8F7BF17-1233-3B48-8B60-284DF3A8A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B09D9E0-7A7E-C842-91C2-3169FA177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07883-EDB4-8547-B90A-B88BBB18D5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3674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DF2D0E-E14A-C84B-995D-C4A48AFCD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8652AE-3A8E-4F42-8C25-366F2EABC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BA34ADA-4CFE-444A-A8CA-386795C75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E260459-412C-D34B-A685-4091F9F9F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DFBB-7644-9E43-B8B6-AAD73F56431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74F5AAC-9198-C845-8741-20BED808A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B3CB6F7-E6F1-0846-86F0-E3B72A667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07883-EDB4-8547-B90A-B88BBB18D5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8357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560811-1B8D-C04B-92AE-4F7034B7C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1993138-9DB2-C248-BD8D-AE8AD044C4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BBDC9DF-5474-094D-B907-E3980183F0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48F3074-70BC-9741-97E5-67436B458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DFBB-7644-9E43-B8B6-AAD73F56431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FE28608-96AE-1140-AF5A-5446A480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8FC0D79-01E9-1745-8DFD-8365B63AC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07883-EDB4-8547-B90A-B88BBB18D5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636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F0D1CD9-E753-4B44-BE75-DADD13FAA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0DAD3EA-0AF6-034B-9BAF-7F136B173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5E746D-5C96-1540-A22D-ABB9E14006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0DFBB-7644-9E43-B8B6-AAD73F56431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5C9B06-034C-2F41-9D15-18FC46147B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98812C-5080-9D46-B9C4-D25064D584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7883-EDB4-8547-B90A-B88BBB18D5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2561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C6884A29-D9C5-F84C-9320-068707F9AA00}"/>
              </a:ext>
            </a:extLst>
          </p:cNvPr>
          <p:cNvSpPr txBox="1"/>
          <p:nvPr/>
        </p:nvSpPr>
        <p:spPr>
          <a:xfrm>
            <a:off x="576943" y="364982"/>
            <a:ext cx="108312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600" b="1" dirty="0"/>
              <a:t>Est-ce que le cinéma est vraiment en perte de vitesse ?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7F69031-6315-6443-A4F9-E7347C294A55}"/>
              </a:ext>
            </a:extLst>
          </p:cNvPr>
          <p:cNvSpPr txBox="1"/>
          <p:nvPr/>
        </p:nvSpPr>
        <p:spPr>
          <a:xfrm>
            <a:off x="739036" y="1828428"/>
            <a:ext cx="90558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Cette analyse exclue l’année 2020 qui marque la crise internationale de la </a:t>
            </a:r>
            <a:r>
              <a:rPr lang="fr-FR" dirty="0" err="1"/>
              <a:t>Covid</a:t>
            </a:r>
            <a:r>
              <a:rPr lang="fr-FR" dirty="0"/>
              <a:t>.</a:t>
            </a:r>
          </a:p>
          <a:p>
            <a:r>
              <a:rPr lang="fr-FR" dirty="0"/>
              <a:t>L’analyse exclue également les probables changements dans les comportements induits</a:t>
            </a:r>
          </a:p>
          <a:p>
            <a:r>
              <a:rPr lang="fr-FR" dirty="0"/>
              <a:t>par le développement des plateformes de streaming (</a:t>
            </a:r>
            <a:r>
              <a:rPr lang="fr-FR" dirty="0" err="1"/>
              <a:t>Netflix</a:t>
            </a:r>
            <a:r>
              <a:rPr lang="fr-FR" dirty="0"/>
              <a:t>, Amazon)</a:t>
            </a:r>
            <a:br>
              <a:rPr lang="fr-FR" dirty="0"/>
            </a:br>
            <a:r>
              <a:rPr lang="fr-FR" dirty="0"/>
              <a:t>et de la consommation de service de vidéo en ligne comme </a:t>
            </a:r>
            <a:r>
              <a:rPr lang="fr-FR" dirty="0" err="1"/>
              <a:t>Youtube</a:t>
            </a:r>
            <a:r>
              <a:rPr lang="fr-FR" dirty="0"/>
              <a:t> et </a:t>
            </a:r>
            <a:r>
              <a:rPr lang="fr-FR" dirty="0" err="1"/>
              <a:t>Twitch</a:t>
            </a:r>
            <a:r>
              <a:rPr lang="fr-FR" dirty="0"/>
              <a:t> chez les jeunes. </a:t>
            </a:r>
          </a:p>
        </p:txBody>
      </p:sp>
    </p:spTree>
    <p:extLst>
      <p:ext uri="{BB962C8B-B14F-4D97-AF65-F5344CB8AC3E}">
        <p14:creationId xmlns:p14="http://schemas.microsoft.com/office/powerpoint/2010/main" val="3197439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2023DA-E73F-CB41-AFE0-84083F975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Le nombre d’entrée reste stable depuis 1980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51CAE51-0689-3D4B-AAB5-3E0F29A5D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153" y="1460087"/>
            <a:ext cx="9439656" cy="539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223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0AD194-6731-6A48-9288-EECD5C9B7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Une offre de films qui a presque doublée en 40 ans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DC7631F-9508-AC49-94DA-7DA725476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856" y="2092377"/>
            <a:ext cx="9924288" cy="476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591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AD0C34-2103-C140-B334-933E40ADF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419" y="14396"/>
            <a:ext cx="10515600" cy="1325563"/>
          </a:xfrm>
        </p:spPr>
        <p:txBody>
          <a:bodyPr/>
          <a:lstStyle/>
          <a:p>
            <a:r>
              <a:rPr lang="fr-FR" dirty="0"/>
              <a:t>Une activité qui devient plus accessible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22027D3-FB6A-0645-AD81-3E61EC97C4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1921" y="1127343"/>
            <a:ext cx="6160748" cy="5503319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AA279C9-EA42-5F41-9768-5FBAD5EA08E4}"/>
              </a:ext>
            </a:extLst>
          </p:cNvPr>
          <p:cNvSpPr/>
          <p:nvPr/>
        </p:nvSpPr>
        <p:spPr>
          <a:xfrm>
            <a:off x="8922383" y="1735735"/>
            <a:ext cx="313151" cy="35072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305AA8-912A-5F48-939E-9501FC4D9619}"/>
              </a:ext>
            </a:extLst>
          </p:cNvPr>
          <p:cNvSpPr/>
          <p:nvPr/>
        </p:nvSpPr>
        <p:spPr>
          <a:xfrm>
            <a:off x="8922383" y="2482241"/>
            <a:ext cx="313151" cy="35072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5431BEA-BC24-184A-A543-CF5ABEC750B1}"/>
              </a:ext>
            </a:extLst>
          </p:cNvPr>
          <p:cNvSpPr txBox="1"/>
          <p:nvPr/>
        </p:nvSpPr>
        <p:spPr>
          <a:xfrm>
            <a:off x="9346504" y="1587934"/>
            <a:ext cx="29615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Prix d’un ticket selon inflation</a:t>
            </a:r>
            <a:br>
              <a:rPr lang="fr-FR" dirty="0"/>
            </a:br>
            <a:r>
              <a:rPr lang="fr-FR" dirty="0"/>
              <a:t>base 1980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F2916C2-0B5F-794C-B638-9F016668D441}"/>
              </a:ext>
            </a:extLst>
          </p:cNvPr>
          <p:cNvSpPr txBox="1"/>
          <p:nvPr/>
        </p:nvSpPr>
        <p:spPr>
          <a:xfrm>
            <a:off x="9346504" y="2334439"/>
            <a:ext cx="22955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Prix théorique</a:t>
            </a:r>
          </a:p>
          <a:p>
            <a:r>
              <a:rPr lang="fr-FR" dirty="0"/>
              <a:t>d’une place de cinéma</a:t>
            </a:r>
          </a:p>
        </p:txBody>
      </p:sp>
    </p:spTree>
    <p:extLst>
      <p:ext uri="{BB962C8B-B14F-4D97-AF65-F5344CB8AC3E}">
        <p14:creationId xmlns:p14="http://schemas.microsoft.com/office/powerpoint/2010/main" val="224171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932B4E-84BC-3A41-B601-E79768C5F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/>
              <a:t>Une progression constante du nombre de séances depuis 1992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0702F1B-BF4F-2549-A8A8-E78A9C6602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8895" y="1690688"/>
            <a:ext cx="7177756" cy="5224985"/>
          </a:xfrm>
        </p:spPr>
      </p:pic>
    </p:spTree>
    <p:extLst>
      <p:ext uri="{BB962C8B-B14F-4D97-AF65-F5344CB8AC3E}">
        <p14:creationId xmlns:p14="http://schemas.microsoft.com/office/powerpoint/2010/main" val="740341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E92175-324F-4D46-8E5F-EBDB9DC38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Les films français de plus en plus présents dans les salles des cinéma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0506D2B-5748-114E-AC03-469F19D76E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8920" y="1625001"/>
            <a:ext cx="7661174" cy="5232999"/>
          </a:xfrm>
        </p:spPr>
      </p:pic>
    </p:spTree>
    <p:extLst>
      <p:ext uri="{BB962C8B-B14F-4D97-AF65-F5344CB8AC3E}">
        <p14:creationId xmlns:p14="http://schemas.microsoft.com/office/powerpoint/2010/main" val="120412101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1841</TotalTime>
  <Words>126</Words>
  <Application>Microsoft Macintosh PowerPoint</Application>
  <PresentationFormat>Grand écran</PresentationFormat>
  <Paragraphs>12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Le nombre d’entrée reste stable depuis 1980</vt:lpstr>
      <vt:lpstr>Une offre de films qui a presque doublée en 40 ans</vt:lpstr>
      <vt:lpstr>Une activité qui devient plus accessible</vt:lpstr>
      <vt:lpstr>Une progression constante du nombre de séances depuis 1992</vt:lpstr>
      <vt:lpstr>Les films français de plus en plus présents dans les salles des cinéma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Microsoft Office User</dc:creator>
  <cp:lastModifiedBy>Microsoft Office User</cp:lastModifiedBy>
  <cp:revision>7</cp:revision>
  <dcterms:created xsi:type="dcterms:W3CDTF">2023-08-01T09:23:25Z</dcterms:created>
  <dcterms:modified xsi:type="dcterms:W3CDTF">2023-08-02T16:23:39Z</dcterms:modified>
</cp:coreProperties>
</file>