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4"/>
  </p:normalViewPr>
  <p:slideViewPr>
    <p:cSldViewPr snapToGrid="0" snapToObjects="1">
      <p:cViewPr>
        <p:scale>
          <a:sx n="117" d="100"/>
          <a:sy n="117" d="100"/>
        </p:scale>
        <p:origin x="36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5A275B-E31C-1644-9D40-096650642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2A324B9-D0BA-1D4F-934E-2CFA46DF3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8AD548-1067-594E-897A-DABAD7228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DFBB-7644-9E43-B8B6-AAD73F564314}" type="datetimeFigureOut">
              <a:rPr lang="fr-FR" smtClean="0"/>
              <a:t>01/08/2023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3B04B3-951A-E34A-AAFE-BF4C3BFC9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406ACF-D5E2-4B4E-8CE4-F98AF593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7883-EDB4-8547-B90A-B88BBB18D5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01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B5501-2871-A44F-8BE2-852284610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A8C034E-5098-2547-AA6E-97E19BF59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9D45B9-6EF1-D742-990F-25D887BA9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DFBB-7644-9E43-B8B6-AAD73F564314}" type="datetimeFigureOut">
              <a:rPr lang="fr-FR" smtClean="0"/>
              <a:t>01/08/2023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250513-4D0C-794B-ACB6-2379354F4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9A646F-B123-384D-83F4-3BB7A28A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7883-EDB4-8547-B90A-B88BBB18D5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14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ABB7C9B-0472-2A48-A079-7DD5A6C67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672457-B603-0344-B315-75A2758A0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72A286-80FB-D249-A808-A9EDB0EA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DFBB-7644-9E43-B8B6-AAD73F564314}" type="datetimeFigureOut">
              <a:rPr lang="fr-FR" smtClean="0"/>
              <a:t>01/08/2023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3D42C5-1374-3547-96F3-9CE1E3EAF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9CCFA7-8FBB-4A43-B6B8-45AC898FA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7883-EDB4-8547-B90A-B88BBB18D5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63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7EABCD-A321-1C48-A02A-901CA1A5F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926790-4EAE-644C-9A60-3A1448936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242A72-700B-2A4E-9186-17BF3A4B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DFBB-7644-9E43-B8B6-AAD73F564314}" type="datetimeFigureOut">
              <a:rPr lang="fr-FR" smtClean="0"/>
              <a:t>01/08/2023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30D488-3654-2C4F-8AA6-8F939C7B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570E67-AB21-D545-B660-CFFC46188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7883-EDB4-8547-B90A-B88BBB18D5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21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D9A4F8-1816-554E-867E-295846FBB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BFB154-1321-D348-89D2-B96C066DD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16E167-53B9-8B4E-A90B-02642C7E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DFBB-7644-9E43-B8B6-AAD73F564314}" type="datetimeFigureOut">
              <a:rPr lang="fr-FR" smtClean="0"/>
              <a:t>01/08/2023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FF8E3B-AC1F-2542-9548-FD61855B0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25EC03-CC8E-1B4C-97DA-AC7D15617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7883-EDB4-8547-B90A-B88BBB18D5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8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1E9AD2-DB5E-A44C-9448-398EBC2A3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37BCF7-79C2-1045-9E72-D76896B7F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CF8FBB-C803-0047-96FD-987F6C079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37BA76-D03B-1A42-A35A-8110A179C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DFBB-7644-9E43-B8B6-AAD73F564314}" type="datetimeFigureOut">
              <a:rPr lang="fr-FR" smtClean="0"/>
              <a:t>01/08/2023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59B666-BFFB-5C47-821A-D277FF321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4BAACF-95DB-9644-943F-173B8E60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7883-EDB4-8547-B90A-B88BBB18D5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51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D29481-DA7D-F547-BA94-5B34423F9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5FCAAE-F5DF-4541-96B2-6291D1254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9BA90F-A836-4544-A66C-E42AF9485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19813C7-E60B-C64B-8461-C677ED209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7C60D1A-EABE-6545-8A15-285313AE2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26CF749-567B-EA43-AA63-AAAFDDF50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DFBB-7644-9E43-B8B6-AAD73F564314}" type="datetimeFigureOut">
              <a:rPr lang="fr-FR" smtClean="0"/>
              <a:t>01/08/2023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9559464-4CC1-8646-9F07-19CD06EC4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004AE11-3AEC-F141-B0D6-5E4177E9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7883-EDB4-8547-B90A-B88BBB18D5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637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AA1782-F4C4-0846-8686-BDBADA15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A38CAEF-4A14-BE40-A26E-BC48DB7BE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DFBB-7644-9E43-B8B6-AAD73F564314}" type="datetimeFigureOut">
              <a:rPr lang="fr-FR" smtClean="0"/>
              <a:t>01/08/2023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D023BE9-926A-6440-87C1-8247CE628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E3D1C27-D14B-F34D-8F85-866867FC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7883-EDB4-8547-B90A-B88BBB18D5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51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D26F1AA-D942-B745-9C18-94859A021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DFBB-7644-9E43-B8B6-AAD73F564314}" type="datetimeFigureOut">
              <a:rPr lang="fr-FR" smtClean="0"/>
              <a:t>01/08/2023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8F7BF17-1233-3B48-8B60-284DF3A8A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09D9E0-7A7E-C842-91C2-3169FA17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7883-EDB4-8547-B90A-B88BBB18D5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367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DF2D0E-E14A-C84B-995D-C4A48AFCD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8652AE-3A8E-4F42-8C25-366F2EABC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A34ADA-4CFE-444A-A8CA-386795C75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260459-412C-D34B-A685-4091F9F9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DFBB-7644-9E43-B8B6-AAD73F564314}" type="datetimeFigureOut">
              <a:rPr lang="fr-FR" smtClean="0"/>
              <a:t>01/08/2023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4F5AAC-9198-C845-8741-20BED808A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3CB6F7-E6F1-0846-86F0-E3B72A66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7883-EDB4-8547-B90A-B88BBB18D5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35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560811-1B8D-C04B-92AE-4F7034B7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1993138-9DB2-C248-BD8D-AE8AD044C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BDC9DF-5474-094D-B907-E3980183F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8F3074-70BC-9741-97E5-67436B45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DFBB-7644-9E43-B8B6-AAD73F564314}" type="datetimeFigureOut">
              <a:rPr lang="fr-FR" smtClean="0"/>
              <a:t>01/08/2023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E28608-96AE-1140-AF5A-5446A480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FC0D79-01E9-1745-8DFD-8365B63A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7883-EDB4-8547-B90A-B88BBB18D5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3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F0D1CD9-E753-4B44-BE75-DADD13FAA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DAD3EA-0AF6-034B-9BAF-7F136B173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5E746D-5C96-1540-A22D-ABB9E1400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DFBB-7644-9E43-B8B6-AAD73F564314}" type="datetimeFigureOut">
              <a:rPr lang="fr-FR" smtClean="0"/>
              <a:t>01/08/2023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5C9B06-034C-2F41-9D15-18FC46147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98812C-5080-9D46-B9C4-D25064D58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7883-EDB4-8547-B90A-B88BBB18D5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56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6884A29-D9C5-F84C-9320-068707F9AA00}"/>
              </a:ext>
            </a:extLst>
          </p:cNvPr>
          <p:cNvSpPr txBox="1"/>
          <p:nvPr/>
        </p:nvSpPr>
        <p:spPr>
          <a:xfrm>
            <a:off x="576943" y="364982"/>
            <a:ext cx="108312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2) ils veulent également approfondir les moyens d'</a:t>
            </a:r>
            <a:r>
              <a:rPr lang="fr-FR" b="1" dirty="0"/>
              <a:t>acquisition</a:t>
            </a:r>
            <a:r>
              <a:rPr lang="fr-FR" dirty="0"/>
              <a:t>. D'où viennent ces visiteurs ? De quels canaux proviennent-ils ? Quelles campagnes fonctionnent le mieux ?</a:t>
            </a:r>
          </a:p>
        </p:txBody>
      </p:sp>
    </p:spTree>
    <p:extLst>
      <p:ext uri="{BB962C8B-B14F-4D97-AF65-F5344CB8AC3E}">
        <p14:creationId xmlns:p14="http://schemas.microsoft.com/office/powerpoint/2010/main" val="31974399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26</Words>
  <Application>Microsoft Macintosh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2</cp:revision>
  <dcterms:created xsi:type="dcterms:W3CDTF">2023-08-01T09:23:25Z</dcterms:created>
  <dcterms:modified xsi:type="dcterms:W3CDTF">2023-08-02T08:29:23Z</dcterms:modified>
</cp:coreProperties>
</file>